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media/image13.svg" ContentType="image/svg+xml"/>
  <Override PartName="/ppt/media/image1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  <p:sldMasterId id="2147483670" r:id="rId4"/>
    <p:sldMasterId id="2147483689" r:id="rId5"/>
    <p:sldMasterId id="2147483708" r:id="rId6"/>
    <p:sldMasterId id="2147483727" r:id="rId7"/>
    <p:sldMasterId id="2147483746" r:id="rId8"/>
  </p:sldMasterIdLst>
  <p:notesMasterIdLst>
    <p:notesMasterId r:id="rId10"/>
  </p:notesMasterIdLst>
  <p:handoutMasterIdLst>
    <p:handoutMasterId r:id="rId30"/>
  </p:handoutMasterIdLst>
  <p:sldIdLst>
    <p:sldId id="4564" r:id="rId9"/>
    <p:sldId id="4579" r:id="rId11"/>
    <p:sldId id="4565" r:id="rId12"/>
    <p:sldId id="4566" r:id="rId13"/>
    <p:sldId id="4571" r:id="rId14"/>
    <p:sldId id="4584" r:id="rId15"/>
    <p:sldId id="4586" r:id="rId16"/>
    <p:sldId id="4567" r:id="rId17"/>
    <p:sldId id="4587" r:id="rId18"/>
    <p:sldId id="4588" r:id="rId19"/>
    <p:sldId id="4589" r:id="rId20"/>
    <p:sldId id="4592" r:id="rId21"/>
    <p:sldId id="4593" r:id="rId22"/>
    <p:sldId id="4590" r:id="rId23"/>
    <p:sldId id="4569" r:id="rId24"/>
    <p:sldId id="4595" r:id="rId25"/>
    <p:sldId id="4591" r:id="rId26"/>
    <p:sldId id="4599" r:id="rId27"/>
    <p:sldId id="4614" r:id="rId28"/>
    <p:sldId id="4582" r:id="rId29"/>
  </p:sldIdLst>
  <p:sldSz cx="12192000" cy="6858000"/>
  <p:notesSz cx="6858000" cy="9144000"/>
  <p:embeddedFontLst>
    <p:embeddedFont>
      <p:font typeface="汉仪中黑S" panose="00020600040101010101" pitchFamily="18" charset="-122"/>
      <p:regular r:id="rId34"/>
    </p:embeddedFont>
    <p:embeddedFont>
      <p:font typeface="微软雅黑" panose="020B0503020204020204" charset="-122"/>
      <p:regular r:id="rId35"/>
    </p:embeddedFont>
    <p:embeddedFont>
      <p:font typeface="汉仪大黑简" panose="02010600000101010101" charset="-122"/>
      <p:regular r:id="rId36"/>
    </p:embeddedFont>
    <p:embeddedFont>
      <p:font typeface="Arial Black" panose="020B0A04020102020204" charset="0"/>
      <p:bold r:id="rId37"/>
    </p:embeddedFont>
  </p:embeddedFontLst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5" userDrawn="1">
          <p15:clr>
            <a:srgbClr val="A4A3A4"/>
          </p15:clr>
        </p15:guide>
        <p15:guide id="2" orient="horz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BC9D"/>
    <a:srgbClr val="FFFDF5"/>
    <a:srgbClr val="FFFAE1"/>
    <a:srgbClr val="0F4061"/>
    <a:srgbClr val="4E7C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2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506" y="114"/>
      </p:cViewPr>
      <p:guideLst>
        <p:guide pos="3835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8" Type="http://schemas.openxmlformats.org/officeDocument/2006/relationships/tags" Target="tags/tag1086.xml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0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中黑S" panose="00020600040101010101" pitchFamily="18" charset="-122"/>
              <a:ea typeface="汉仪中黑S" panose="00020600040101010101" pitchFamily="18" charset="-122"/>
              <a:cs typeface="汉仪中黑S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汉仪中黑S" panose="00020600040101010101" pitchFamily="18" charset="-122"/>
              </a:rPr>
            </a:fld>
            <a:endParaRPr lang="zh-CN" altLang="en-US">
              <a:latin typeface="汉仪中黑S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中黑S" panose="00020600040101010101" pitchFamily="18" charset="-122"/>
              <a:ea typeface="汉仪中黑S" panose="00020600040101010101" pitchFamily="18" charset="-122"/>
              <a:cs typeface="汉仪中黑S" panose="00020600040101010101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汉仪中黑S" panose="00020600040101010101" pitchFamily="18" charset="-122"/>
              </a:rPr>
            </a:fld>
            <a:endParaRPr lang="zh-CN" altLang="en-US">
              <a:latin typeface="汉仪中黑S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5682993E-5628-4786-B06E-631BB402538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8BC778BD-3EC7-4AB9-8FE9-A52C2DF6815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CA9C61C9-9D17-4586-B2E5-E1A115DE627B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中黑S" panose="00020600040101010101" pitchFamily="18" charset="-122"/>
                <a:ea typeface="+mn-ea"/>
                <a:cs typeface="+mn-cs"/>
              </a:rPr>
            </a:fld>
            <a:endParaRPr kumimoji="0" lang="en-ID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中黑S" panose="00020600040101010101" pitchFamily="18" charset="-122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8.xml"/><Relationship Id="rId7" Type="http://schemas.openxmlformats.org/officeDocument/2006/relationships/image" Target="../media/image5.png"/><Relationship Id="rId6" Type="http://schemas.openxmlformats.org/officeDocument/2006/relationships/tags" Target="../tags/tag67.xml"/><Relationship Id="rId5" Type="http://schemas.openxmlformats.org/officeDocument/2006/relationships/image" Target="../media/image4.png"/><Relationship Id="rId4" Type="http://schemas.openxmlformats.org/officeDocument/2006/relationships/tags" Target="../tags/tag66.xml"/><Relationship Id="rId3" Type="http://schemas.openxmlformats.org/officeDocument/2006/relationships/image" Target="../media/image1.jpeg"/><Relationship Id="rId2" Type="http://schemas.openxmlformats.org/officeDocument/2006/relationships/tags" Target="../tags/tag6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93.xml"/><Relationship Id="rId7" Type="http://schemas.openxmlformats.org/officeDocument/2006/relationships/image" Target="../media/image5.png"/><Relationship Id="rId6" Type="http://schemas.openxmlformats.org/officeDocument/2006/relationships/tags" Target="../tags/tag892.xml"/><Relationship Id="rId5" Type="http://schemas.openxmlformats.org/officeDocument/2006/relationships/image" Target="../media/image4.png"/><Relationship Id="rId4" Type="http://schemas.openxmlformats.org/officeDocument/2006/relationships/tags" Target="../tags/tag891.xml"/><Relationship Id="rId3" Type="http://schemas.openxmlformats.org/officeDocument/2006/relationships/image" Target="../media/image1.jpeg"/><Relationship Id="rId2" Type="http://schemas.openxmlformats.org/officeDocument/2006/relationships/tags" Target="../tags/tag890.xml"/><Relationship Id="rId15" Type="http://schemas.openxmlformats.org/officeDocument/2006/relationships/tags" Target="../tags/tag899.xml"/><Relationship Id="rId14" Type="http://schemas.openxmlformats.org/officeDocument/2006/relationships/tags" Target="../tags/tag898.xml"/><Relationship Id="rId13" Type="http://schemas.openxmlformats.org/officeDocument/2006/relationships/tags" Target="../tags/tag897.xml"/><Relationship Id="rId12" Type="http://schemas.openxmlformats.org/officeDocument/2006/relationships/tags" Target="../tags/tag896.xml"/><Relationship Id="rId11" Type="http://schemas.openxmlformats.org/officeDocument/2006/relationships/tags" Target="../tags/tag895.xml"/><Relationship Id="rId10" Type="http://schemas.openxmlformats.org/officeDocument/2006/relationships/tags" Target="../tags/tag894.xml"/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903.xml"/><Relationship Id="rId7" Type="http://schemas.openxmlformats.org/officeDocument/2006/relationships/image" Target="../media/image5.png"/><Relationship Id="rId6" Type="http://schemas.openxmlformats.org/officeDocument/2006/relationships/tags" Target="../tags/tag902.xml"/><Relationship Id="rId5" Type="http://schemas.openxmlformats.org/officeDocument/2006/relationships/image" Target="../media/image4.png"/><Relationship Id="rId4" Type="http://schemas.openxmlformats.org/officeDocument/2006/relationships/tags" Target="../tags/tag901.xml"/><Relationship Id="rId3" Type="http://schemas.openxmlformats.org/officeDocument/2006/relationships/image" Target="../media/image1.jpeg"/><Relationship Id="rId2" Type="http://schemas.openxmlformats.org/officeDocument/2006/relationships/tags" Target="../tags/tag900.xml"/><Relationship Id="rId14" Type="http://schemas.openxmlformats.org/officeDocument/2006/relationships/tags" Target="../tags/tag908.xml"/><Relationship Id="rId13" Type="http://schemas.openxmlformats.org/officeDocument/2006/relationships/tags" Target="../tags/tag907.xml"/><Relationship Id="rId12" Type="http://schemas.openxmlformats.org/officeDocument/2006/relationships/tags" Target="../tags/tag906.xml"/><Relationship Id="rId11" Type="http://schemas.openxmlformats.org/officeDocument/2006/relationships/tags" Target="../tags/tag905.xml"/><Relationship Id="rId10" Type="http://schemas.openxmlformats.org/officeDocument/2006/relationships/tags" Target="../tags/tag904.xml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912.xml"/><Relationship Id="rId7" Type="http://schemas.openxmlformats.org/officeDocument/2006/relationships/image" Target="../media/image5.png"/><Relationship Id="rId6" Type="http://schemas.openxmlformats.org/officeDocument/2006/relationships/tags" Target="../tags/tag911.xml"/><Relationship Id="rId5" Type="http://schemas.openxmlformats.org/officeDocument/2006/relationships/image" Target="../media/image4.png"/><Relationship Id="rId4" Type="http://schemas.openxmlformats.org/officeDocument/2006/relationships/tags" Target="../tags/tag910.xml"/><Relationship Id="rId3" Type="http://schemas.openxmlformats.org/officeDocument/2006/relationships/image" Target="../media/image1.jpeg"/><Relationship Id="rId2" Type="http://schemas.openxmlformats.org/officeDocument/2006/relationships/tags" Target="../tags/tag909.xml"/><Relationship Id="rId13" Type="http://schemas.openxmlformats.org/officeDocument/2006/relationships/tags" Target="../tags/tag916.xml"/><Relationship Id="rId12" Type="http://schemas.openxmlformats.org/officeDocument/2006/relationships/tags" Target="../tags/tag915.xml"/><Relationship Id="rId11" Type="http://schemas.openxmlformats.org/officeDocument/2006/relationships/tags" Target="../tags/tag914.xml"/><Relationship Id="rId10" Type="http://schemas.openxmlformats.org/officeDocument/2006/relationships/tags" Target="../tags/tag913.xml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9" Type="http://schemas.openxmlformats.org/officeDocument/2006/relationships/tags" Target="../tags/tag921.xml"/><Relationship Id="rId8" Type="http://schemas.openxmlformats.org/officeDocument/2006/relationships/tags" Target="../tags/tag920.xml"/><Relationship Id="rId7" Type="http://schemas.openxmlformats.org/officeDocument/2006/relationships/image" Target="../media/image3.png"/><Relationship Id="rId6" Type="http://schemas.openxmlformats.org/officeDocument/2006/relationships/tags" Target="../tags/tag919.xml"/><Relationship Id="rId5" Type="http://schemas.openxmlformats.org/officeDocument/2006/relationships/image" Target="../media/image2.png"/><Relationship Id="rId4" Type="http://schemas.openxmlformats.org/officeDocument/2006/relationships/tags" Target="../tags/tag918.xml"/><Relationship Id="rId3" Type="http://schemas.openxmlformats.org/officeDocument/2006/relationships/image" Target="../media/image1.jpeg"/><Relationship Id="rId2" Type="http://schemas.openxmlformats.org/officeDocument/2006/relationships/tags" Target="../tags/tag917.xml"/><Relationship Id="rId13" Type="http://schemas.openxmlformats.org/officeDocument/2006/relationships/tags" Target="../tags/tag925.xml"/><Relationship Id="rId12" Type="http://schemas.openxmlformats.org/officeDocument/2006/relationships/tags" Target="../tags/tag924.xml"/><Relationship Id="rId11" Type="http://schemas.openxmlformats.org/officeDocument/2006/relationships/tags" Target="../tags/tag923.xml"/><Relationship Id="rId10" Type="http://schemas.openxmlformats.org/officeDocument/2006/relationships/tags" Target="../tags/tag922.xml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929.xml"/><Relationship Id="rId7" Type="http://schemas.openxmlformats.org/officeDocument/2006/relationships/image" Target="../media/image5.png"/><Relationship Id="rId6" Type="http://schemas.openxmlformats.org/officeDocument/2006/relationships/tags" Target="../tags/tag928.xml"/><Relationship Id="rId5" Type="http://schemas.openxmlformats.org/officeDocument/2006/relationships/image" Target="../media/image4.png"/><Relationship Id="rId4" Type="http://schemas.openxmlformats.org/officeDocument/2006/relationships/tags" Target="../tags/tag927.xml"/><Relationship Id="rId3" Type="http://schemas.openxmlformats.org/officeDocument/2006/relationships/image" Target="../media/image1.jpeg"/><Relationship Id="rId2" Type="http://schemas.openxmlformats.org/officeDocument/2006/relationships/tags" Target="../tags/tag926.xml"/><Relationship Id="rId13" Type="http://schemas.openxmlformats.org/officeDocument/2006/relationships/tags" Target="../tags/tag933.xml"/><Relationship Id="rId12" Type="http://schemas.openxmlformats.org/officeDocument/2006/relationships/tags" Target="../tags/tag932.xml"/><Relationship Id="rId11" Type="http://schemas.openxmlformats.org/officeDocument/2006/relationships/tags" Target="../tags/tag931.xml"/><Relationship Id="rId10" Type="http://schemas.openxmlformats.org/officeDocument/2006/relationships/tags" Target="../tags/tag930.xml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9" Type="http://schemas.openxmlformats.org/officeDocument/2006/relationships/tags" Target="../tags/tag938.xml"/><Relationship Id="rId8" Type="http://schemas.openxmlformats.org/officeDocument/2006/relationships/image" Target="../media/image6.png"/><Relationship Id="rId7" Type="http://schemas.openxmlformats.org/officeDocument/2006/relationships/tags" Target="../tags/tag937.xml"/><Relationship Id="rId6" Type="http://schemas.openxmlformats.org/officeDocument/2006/relationships/image" Target="../media/image5.png"/><Relationship Id="rId5" Type="http://schemas.openxmlformats.org/officeDocument/2006/relationships/tags" Target="../tags/tag936.xml"/><Relationship Id="rId4" Type="http://schemas.openxmlformats.org/officeDocument/2006/relationships/tags" Target="../tags/tag935.xml"/><Relationship Id="rId3" Type="http://schemas.openxmlformats.org/officeDocument/2006/relationships/image" Target="../media/image1.jpeg"/><Relationship Id="rId2" Type="http://schemas.openxmlformats.org/officeDocument/2006/relationships/tags" Target="../tags/tag934.xml"/><Relationship Id="rId13" Type="http://schemas.openxmlformats.org/officeDocument/2006/relationships/tags" Target="../tags/tag942.xml"/><Relationship Id="rId12" Type="http://schemas.openxmlformats.org/officeDocument/2006/relationships/tags" Target="../tags/tag941.xml"/><Relationship Id="rId11" Type="http://schemas.openxmlformats.org/officeDocument/2006/relationships/tags" Target="../tags/tag940.xml"/><Relationship Id="rId10" Type="http://schemas.openxmlformats.org/officeDocument/2006/relationships/tags" Target="../tags/tag939.xml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9" Type="http://schemas.openxmlformats.org/officeDocument/2006/relationships/tags" Target="../tags/tag948.xml"/><Relationship Id="rId8" Type="http://schemas.openxmlformats.org/officeDocument/2006/relationships/tags" Target="../tags/tag947.xml"/><Relationship Id="rId7" Type="http://schemas.openxmlformats.org/officeDocument/2006/relationships/tags" Target="../tags/tag946.xml"/><Relationship Id="rId6" Type="http://schemas.openxmlformats.org/officeDocument/2006/relationships/image" Target="../media/image5.png"/><Relationship Id="rId5" Type="http://schemas.openxmlformats.org/officeDocument/2006/relationships/tags" Target="../tags/tag945.xml"/><Relationship Id="rId4" Type="http://schemas.openxmlformats.org/officeDocument/2006/relationships/tags" Target="../tags/tag944.xml"/><Relationship Id="rId3" Type="http://schemas.openxmlformats.org/officeDocument/2006/relationships/image" Target="../media/image1.jpeg"/><Relationship Id="rId2" Type="http://schemas.openxmlformats.org/officeDocument/2006/relationships/tags" Target="../tags/tag943.xml"/><Relationship Id="rId12" Type="http://schemas.openxmlformats.org/officeDocument/2006/relationships/tags" Target="../tags/tag951.xml"/><Relationship Id="rId11" Type="http://schemas.openxmlformats.org/officeDocument/2006/relationships/tags" Target="../tags/tag950.xml"/><Relationship Id="rId10" Type="http://schemas.openxmlformats.org/officeDocument/2006/relationships/tags" Target="../tags/tag949.xml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9" Type="http://schemas.openxmlformats.org/officeDocument/2006/relationships/tags" Target="../tags/tag957.xml"/><Relationship Id="rId8" Type="http://schemas.openxmlformats.org/officeDocument/2006/relationships/tags" Target="../tags/tag956.xml"/><Relationship Id="rId7" Type="http://schemas.openxmlformats.org/officeDocument/2006/relationships/tags" Target="../tags/tag955.xml"/><Relationship Id="rId6" Type="http://schemas.openxmlformats.org/officeDocument/2006/relationships/image" Target="../media/image6.png"/><Relationship Id="rId5" Type="http://schemas.openxmlformats.org/officeDocument/2006/relationships/tags" Target="../tags/tag954.xml"/><Relationship Id="rId4" Type="http://schemas.openxmlformats.org/officeDocument/2006/relationships/tags" Target="../tags/tag953.xml"/><Relationship Id="rId3" Type="http://schemas.openxmlformats.org/officeDocument/2006/relationships/image" Target="../media/image1.jpeg"/><Relationship Id="rId2" Type="http://schemas.openxmlformats.org/officeDocument/2006/relationships/tags" Target="../tags/tag952.xml"/><Relationship Id="rId12" Type="http://schemas.openxmlformats.org/officeDocument/2006/relationships/tags" Target="../tags/tag960.xml"/><Relationship Id="rId11" Type="http://schemas.openxmlformats.org/officeDocument/2006/relationships/tags" Target="../tags/tag959.xml"/><Relationship Id="rId10" Type="http://schemas.openxmlformats.org/officeDocument/2006/relationships/tags" Target="../tags/tag958.xml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9" Type="http://schemas.openxmlformats.org/officeDocument/2006/relationships/tags" Target="../tags/tag966.xml"/><Relationship Id="rId8" Type="http://schemas.openxmlformats.org/officeDocument/2006/relationships/tags" Target="../tags/tag965.xml"/><Relationship Id="rId7" Type="http://schemas.openxmlformats.org/officeDocument/2006/relationships/tags" Target="../tags/tag964.xml"/><Relationship Id="rId6" Type="http://schemas.openxmlformats.org/officeDocument/2006/relationships/image" Target="../media/image5.png"/><Relationship Id="rId5" Type="http://schemas.openxmlformats.org/officeDocument/2006/relationships/tags" Target="../tags/tag963.xml"/><Relationship Id="rId4" Type="http://schemas.openxmlformats.org/officeDocument/2006/relationships/tags" Target="../tags/tag962.xml"/><Relationship Id="rId3" Type="http://schemas.openxmlformats.org/officeDocument/2006/relationships/image" Target="../media/image1.jpeg"/><Relationship Id="rId2" Type="http://schemas.openxmlformats.org/officeDocument/2006/relationships/tags" Target="../tags/tag961.xml"/><Relationship Id="rId12" Type="http://schemas.openxmlformats.org/officeDocument/2006/relationships/tags" Target="../tags/tag969.xml"/><Relationship Id="rId11" Type="http://schemas.openxmlformats.org/officeDocument/2006/relationships/tags" Target="../tags/tag968.xml"/><Relationship Id="rId10" Type="http://schemas.openxmlformats.org/officeDocument/2006/relationships/tags" Target="../tags/tag967.xml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9" Type="http://schemas.openxmlformats.org/officeDocument/2006/relationships/tags" Target="../tags/tag975.xml"/><Relationship Id="rId8" Type="http://schemas.openxmlformats.org/officeDocument/2006/relationships/tags" Target="../tags/tag974.xml"/><Relationship Id="rId7" Type="http://schemas.openxmlformats.org/officeDocument/2006/relationships/tags" Target="../tags/tag973.xml"/><Relationship Id="rId6" Type="http://schemas.openxmlformats.org/officeDocument/2006/relationships/image" Target="../media/image6.png"/><Relationship Id="rId5" Type="http://schemas.openxmlformats.org/officeDocument/2006/relationships/tags" Target="../tags/tag972.xml"/><Relationship Id="rId4" Type="http://schemas.openxmlformats.org/officeDocument/2006/relationships/tags" Target="../tags/tag971.xml"/><Relationship Id="rId3" Type="http://schemas.openxmlformats.org/officeDocument/2006/relationships/image" Target="../media/image1.jpeg"/><Relationship Id="rId2" Type="http://schemas.openxmlformats.org/officeDocument/2006/relationships/tags" Target="../tags/tag970.xml"/><Relationship Id="rId14" Type="http://schemas.openxmlformats.org/officeDocument/2006/relationships/tags" Target="../tags/tag980.xml"/><Relationship Id="rId13" Type="http://schemas.openxmlformats.org/officeDocument/2006/relationships/tags" Target="../tags/tag979.xml"/><Relationship Id="rId12" Type="http://schemas.openxmlformats.org/officeDocument/2006/relationships/tags" Target="../tags/tag978.xml"/><Relationship Id="rId11" Type="http://schemas.openxmlformats.org/officeDocument/2006/relationships/tags" Target="../tags/tag977.xml"/><Relationship Id="rId10" Type="http://schemas.openxmlformats.org/officeDocument/2006/relationships/tags" Target="../tags/tag976.xml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8.xml"/><Relationship Id="rId7" Type="http://schemas.openxmlformats.org/officeDocument/2006/relationships/image" Target="../media/image5.png"/><Relationship Id="rId6" Type="http://schemas.openxmlformats.org/officeDocument/2006/relationships/tags" Target="../tags/tag77.xml"/><Relationship Id="rId5" Type="http://schemas.openxmlformats.org/officeDocument/2006/relationships/image" Target="../media/image4.png"/><Relationship Id="rId4" Type="http://schemas.openxmlformats.org/officeDocument/2006/relationships/tags" Target="../tags/tag76.xml"/><Relationship Id="rId3" Type="http://schemas.openxmlformats.org/officeDocument/2006/relationships/image" Target="../media/image1.jpeg"/><Relationship Id="rId2" Type="http://schemas.openxmlformats.org/officeDocument/2006/relationships/tags" Target="../tags/tag75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9" Type="http://schemas.openxmlformats.org/officeDocument/2006/relationships/tags" Target="../tags/tag985.xml"/><Relationship Id="rId8" Type="http://schemas.openxmlformats.org/officeDocument/2006/relationships/image" Target="../media/image6.png"/><Relationship Id="rId7" Type="http://schemas.openxmlformats.org/officeDocument/2006/relationships/tags" Target="../tags/tag984.xml"/><Relationship Id="rId6" Type="http://schemas.openxmlformats.org/officeDocument/2006/relationships/image" Target="../media/image5.png"/><Relationship Id="rId5" Type="http://schemas.openxmlformats.org/officeDocument/2006/relationships/tags" Target="../tags/tag983.xml"/><Relationship Id="rId4" Type="http://schemas.openxmlformats.org/officeDocument/2006/relationships/tags" Target="../tags/tag982.xml"/><Relationship Id="rId3" Type="http://schemas.openxmlformats.org/officeDocument/2006/relationships/image" Target="../media/image1.jpeg"/><Relationship Id="rId2" Type="http://schemas.openxmlformats.org/officeDocument/2006/relationships/tags" Target="../tags/tag981.xml"/><Relationship Id="rId13" Type="http://schemas.openxmlformats.org/officeDocument/2006/relationships/tags" Target="../tags/tag989.xml"/><Relationship Id="rId12" Type="http://schemas.openxmlformats.org/officeDocument/2006/relationships/tags" Target="../tags/tag988.xml"/><Relationship Id="rId11" Type="http://schemas.openxmlformats.org/officeDocument/2006/relationships/tags" Target="../tags/tag987.xml"/><Relationship Id="rId10" Type="http://schemas.openxmlformats.org/officeDocument/2006/relationships/tags" Target="../tags/tag986.xml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7.xml"/><Relationship Id="rId7" Type="http://schemas.openxmlformats.org/officeDocument/2006/relationships/image" Target="../media/image5.png"/><Relationship Id="rId6" Type="http://schemas.openxmlformats.org/officeDocument/2006/relationships/tags" Target="../tags/tag86.xml"/><Relationship Id="rId5" Type="http://schemas.openxmlformats.org/officeDocument/2006/relationships/image" Target="../media/image4.png"/><Relationship Id="rId4" Type="http://schemas.openxmlformats.org/officeDocument/2006/relationships/tags" Target="../tags/tag85.xml"/><Relationship Id="rId3" Type="http://schemas.openxmlformats.org/officeDocument/2006/relationships/image" Target="../media/image1.jpeg"/><Relationship Id="rId2" Type="http://schemas.openxmlformats.org/officeDocument/2006/relationships/tags" Target="../tags/tag84.xml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image" Target="../media/image3.png"/><Relationship Id="rId6" Type="http://schemas.openxmlformats.org/officeDocument/2006/relationships/tags" Target="../tags/tag94.xml"/><Relationship Id="rId5" Type="http://schemas.openxmlformats.org/officeDocument/2006/relationships/image" Target="../media/image2.png"/><Relationship Id="rId4" Type="http://schemas.openxmlformats.org/officeDocument/2006/relationships/tags" Target="../tags/tag93.xml"/><Relationship Id="rId3" Type="http://schemas.openxmlformats.org/officeDocument/2006/relationships/image" Target="../media/image1.jpeg"/><Relationship Id="rId2" Type="http://schemas.openxmlformats.org/officeDocument/2006/relationships/tags" Target="../tags/tag92.xml"/><Relationship Id="rId13" Type="http://schemas.openxmlformats.org/officeDocument/2006/relationships/tags" Target="../tags/tag100.xml"/><Relationship Id="rId12" Type="http://schemas.openxmlformats.org/officeDocument/2006/relationships/tags" Target="../tags/tag99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04.xml"/><Relationship Id="rId7" Type="http://schemas.openxmlformats.org/officeDocument/2006/relationships/image" Target="../media/image5.png"/><Relationship Id="rId6" Type="http://schemas.openxmlformats.org/officeDocument/2006/relationships/tags" Target="../tags/tag103.xml"/><Relationship Id="rId5" Type="http://schemas.openxmlformats.org/officeDocument/2006/relationships/image" Target="../media/image4.png"/><Relationship Id="rId4" Type="http://schemas.openxmlformats.org/officeDocument/2006/relationships/tags" Target="../tags/tag102.xml"/><Relationship Id="rId3" Type="http://schemas.openxmlformats.org/officeDocument/2006/relationships/image" Target="../media/image1.jpeg"/><Relationship Id="rId2" Type="http://schemas.openxmlformats.org/officeDocument/2006/relationships/tags" Target="../tags/tag101.xml"/><Relationship Id="rId13" Type="http://schemas.openxmlformats.org/officeDocument/2006/relationships/tags" Target="../tags/tag108.xml"/><Relationship Id="rId12" Type="http://schemas.openxmlformats.org/officeDocument/2006/relationships/tags" Target="../tags/tag10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image" Target="../media/image6.png"/><Relationship Id="rId7" Type="http://schemas.openxmlformats.org/officeDocument/2006/relationships/tags" Target="../tags/tag112.xml"/><Relationship Id="rId6" Type="http://schemas.openxmlformats.org/officeDocument/2006/relationships/image" Target="../media/image5.png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image" Target="../media/image1.jpeg"/><Relationship Id="rId2" Type="http://schemas.openxmlformats.org/officeDocument/2006/relationships/tags" Target="../tags/tag109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image" Target="../media/image5.png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image" Target="../media/image1.jpeg"/><Relationship Id="rId2" Type="http://schemas.openxmlformats.org/officeDocument/2006/relationships/tags" Target="../tags/tag118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tags" Target="../tags/tag130.xml"/><Relationship Id="rId6" Type="http://schemas.openxmlformats.org/officeDocument/2006/relationships/image" Target="../media/image6.png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image" Target="../media/image1.jpeg"/><Relationship Id="rId2" Type="http://schemas.openxmlformats.org/officeDocument/2006/relationships/tags" Target="../tags/tag127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image" Target="../media/image5.png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image" Target="../media/image1.jpeg"/><Relationship Id="rId2" Type="http://schemas.openxmlformats.org/officeDocument/2006/relationships/tags" Target="../tags/tag136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image" Target="../media/image6.png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image" Target="../media/image1.jpeg"/><Relationship Id="rId2" Type="http://schemas.openxmlformats.org/officeDocument/2006/relationships/tags" Target="../tags/tag145.xml"/><Relationship Id="rId14" Type="http://schemas.openxmlformats.org/officeDocument/2006/relationships/tags" Target="../tags/tag155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image" Target="../media/image6.png"/><Relationship Id="rId7" Type="http://schemas.openxmlformats.org/officeDocument/2006/relationships/tags" Target="../tags/tag159.xml"/><Relationship Id="rId6" Type="http://schemas.openxmlformats.org/officeDocument/2006/relationships/image" Target="../media/image5.png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1.jpeg"/><Relationship Id="rId2" Type="http://schemas.openxmlformats.org/officeDocument/2006/relationships/tags" Target="../tags/tag156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image" Target="../media/image3.png"/><Relationship Id="rId6" Type="http://schemas.openxmlformats.org/officeDocument/2006/relationships/tags" Target="../tags/tag173.xml"/><Relationship Id="rId5" Type="http://schemas.openxmlformats.org/officeDocument/2006/relationships/image" Target="../media/image2.png"/><Relationship Id="rId4" Type="http://schemas.openxmlformats.org/officeDocument/2006/relationships/tags" Target="../tags/tag172.xml"/><Relationship Id="rId3" Type="http://schemas.openxmlformats.org/officeDocument/2006/relationships/image" Target="../media/image1.jpeg"/><Relationship Id="rId2" Type="http://schemas.openxmlformats.org/officeDocument/2006/relationships/tags" Target="../tags/tag171.xml"/><Relationship Id="rId13" Type="http://schemas.openxmlformats.org/officeDocument/2006/relationships/tags" Target="../tags/tag179.xml"/><Relationship Id="rId12" Type="http://schemas.openxmlformats.org/officeDocument/2006/relationships/tags" Target="../tags/tag178.xml"/><Relationship Id="rId11" Type="http://schemas.openxmlformats.org/officeDocument/2006/relationships/tags" Target="../tags/tag177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3.xml"/><Relationship Id="rId7" Type="http://schemas.openxmlformats.org/officeDocument/2006/relationships/image" Target="../media/image5.png"/><Relationship Id="rId6" Type="http://schemas.openxmlformats.org/officeDocument/2006/relationships/tags" Target="../tags/tag182.xml"/><Relationship Id="rId5" Type="http://schemas.openxmlformats.org/officeDocument/2006/relationships/image" Target="../media/image4.png"/><Relationship Id="rId4" Type="http://schemas.openxmlformats.org/officeDocument/2006/relationships/tags" Target="../tags/tag181.xml"/><Relationship Id="rId3" Type="http://schemas.openxmlformats.org/officeDocument/2006/relationships/image" Target="../media/image1.jpeg"/><Relationship Id="rId2" Type="http://schemas.openxmlformats.org/officeDocument/2006/relationships/tags" Target="../tags/tag180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192.xml"/><Relationship Id="rId7" Type="http://schemas.openxmlformats.org/officeDocument/2006/relationships/image" Target="../media/image8.png"/><Relationship Id="rId6" Type="http://schemas.openxmlformats.org/officeDocument/2006/relationships/tags" Target="../tags/tag191.xml"/><Relationship Id="rId5" Type="http://schemas.openxmlformats.org/officeDocument/2006/relationships/image" Target="../media/image7.png"/><Relationship Id="rId4" Type="http://schemas.openxmlformats.org/officeDocument/2006/relationships/tags" Target="../tags/tag190.xml"/><Relationship Id="rId3" Type="http://schemas.openxmlformats.org/officeDocument/2006/relationships/image" Target="../media/image1.jpeg"/><Relationship Id="rId2" Type="http://schemas.openxmlformats.org/officeDocument/2006/relationships/tags" Target="../tags/tag189.xml"/><Relationship Id="rId14" Type="http://schemas.openxmlformats.org/officeDocument/2006/relationships/tags" Target="../tags/tag197.xml"/><Relationship Id="rId13" Type="http://schemas.openxmlformats.org/officeDocument/2006/relationships/tags" Target="../tags/tag196.xml"/><Relationship Id="rId12" Type="http://schemas.openxmlformats.org/officeDocument/2006/relationships/tags" Target="../tags/tag195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01.xml"/><Relationship Id="rId7" Type="http://schemas.openxmlformats.org/officeDocument/2006/relationships/image" Target="../media/image5.png"/><Relationship Id="rId6" Type="http://schemas.openxmlformats.org/officeDocument/2006/relationships/tags" Target="../tags/tag200.xml"/><Relationship Id="rId5" Type="http://schemas.openxmlformats.org/officeDocument/2006/relationships/image" Target="../media/image4.png"/><Relationship Id="rId4" Type="http://schemas.openxmlformats.org/officeDocument/2006/relationships/tags" Target="../tags/tag199.xml"/><Relationship Id="rId3" Type="http://schemas.openxmlformats.org/officeDocument/2006/relationships/image" Target="../media/image1.jpeg"/><Relationship Id="rId2" Type="http://schemas.openxmlformats.org/officeDocument/2006/relationships/tags" Target="../tags/tag198.xml"/><Relationship Id="rId15" Type="http://schemas.openxmlformats.org/officeDocument/2006/relationships/tags" Target="../tags/tag207.xml"/><Relationship Id="rId14" Type="http://schemas.openxmlformats.org/officeDocument/2006/relationships/tags" Target="../tags/tag206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11.xml"/><Relationship Id="rId7" Type="http://schemas.openxmlformats.org/officeDocument/2006/relationships/image" Target="../media/image5.png"/><Relationship Id="rId6" Type="http://schemas.openxmlformats.org/officeDocument/2006/relationships/tags" Target="../tags/tag210.xml"/><Relationship Id="rId5" Type="http://schemas.openxmlformats.org/officeDocument/2006/relationships/image" Target="../media/image4.png"/><Relationship Id="rId4" Type="http://schemas.openxmlformats.org/officeDocument/2006/relationships/tags" Target="../tags/tag209.xml"/><Relationship Id="rId3" Type="http://schemas.openxmlformats.org/officeDocument/2006/relationships/image" Target="../media/image1.jpeg"/><Relationship Id="rId2" Type="http://schemas.openxmlformats.org/officeDocument/2006/relationships/tags" Target="../tags/tag208.xml"/><Relationship Id="rId17" Type="http://schemas.openxmlformats.org/officeDocument/2006/relationships/tags" Target="../tags/tag219.xml"/><Relationship Id="rId16" Type="http://schemas.openxmlformats.org/officeDocument/2006/relationships/tags" Target="../tags/tag218.xml"/><Relationship Id="rId15" Type="http://schemas.openxmlformats.org/officeDocument/2006/relationships/tags" Target="../tags/tag217.xml"/><Relationship Id="rId14" Type="http://schemas.openxmlformats.org/officeDocument/2006/relationships/tags" Target="../tags/tag216.xml"/><Relationship Id="rId13" Type="http://schemas.openxmlformats.org/officeDocument/2006/relationships/tags" Target="../tags/tag215.xml"/><Relationship Id="rId12" Type="http://schemas.openxmlformats.org/officeDocument/2006/relationships/tags" Target="../tags/tag214.xml"/><Relationship Id="rId11" Type="http://schemas.openxmlformats.org/officeDocument/2006/relationships/tags" Target="../tags/tag213.xml"/><Relationship Id="rId10" Type="http://schemas.openxmlformats.org/officeDocument/2006/relationships/tags" Target="../tags/tag212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24.xml"/><Relationship Id="rId8" Type="http://schemas.openxmlformats.org/officeDocument/2006/relationships/tags" Target="../tags/tag223.xml"/><Relationship Id="rId7" Type="http://schemas.openxmlformats.org/officeDocument/2006/relationships/image" Target="../media/image11.png"/><Relationship Id="rId6" Type="http://schemas.openxmlformats.org/officeDocument/2006/relationships/tags" Target="../tags/tag222.xml"/><Relationship Id="rId5" Type="http://schemas.openxmlformats.org/officeDocument/2006/relationships/image" Target="../media/image10.png"/><Relationship Id="rId4" Type="http://schemas.openxmlformats.org/officeDocument/2006/relationships/tags" Target="../tags/tag221.xml"/><Relationship Id="rId3" Type="http://schemas.openxmlformats.org/officeDocument/2006/relationships/image" Target="../media/image1.jpeg"/><Relationship Id="rId2" Type="http://schemas.openxmlformats.org/officeDocument/2006/relationships/tags" Target="../tags/tag220.xml"/><Relationship Id="rId11" Type="http://schemas.openxmlformats.org/officeDocument/2006/relationships/tags" Target="../tags/tag226.xml"/><Relationship Id="rId10" Type="http://schemas.openxmlformats.org/officeDocument/2006/relationships/tags" Target="../tags/tag225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33.xml"/><Relationship Id="rId7" Type="http://schemas.openxmlformats.org/officeDocument/2006/relationships/image" Target="../media/image5.png"/><Relationship Id="rId6" Type="http://schemas.openxmlformats.org/officeDocument/2006/relationships/tags" Target="../tags/tag232.xml"/><Relationship Id="rId5" Type="http://schemas.openxmlformats.org/officeDocument/2006/relationships/image" Target="../media/image4.png"/><Relationship Id="rId4" Type="http://schemas.openxmlformats.org/officeDocument/2006/relationships/tags" Target="../tags/tag231.xml"/><Relationship Id="rId3" Type="http://schemas.openxmlformats.org/officeDocument/2006/relationships/image" Target="../media/image1.jpeg"/><Relationship Id="rId2" Type="http://schemas.openxmlformats.org/officeDocument/2006/relationships/tags" Target="../tags/tag230.xml"/><Relationship Id="rId15" Type="http://schemas.openxmlformats.org/officeDocument/2006/relationships/tags" Target="../tags/tag239.xml"/><Relationship Id="rId14" Type="http://schemas.openxmlformats.org/officeDocument/2006/relationships/tags" Target="../tags/tag238.xml"/><Relationship Id="rId13" Type="http://schemas.openxmlformats.org/officeDocument/2006/relationships/tags" Target="../tags/tag237.xml"/><Relationship Id="rId12" Type="http://schemas.openxmlformats.org/officeDocument/2006/relationships/tags" Target="../tags/tag236.xml"/><Relationship Id="rId11" Type="http://schemas.openxmlformats.org/officeDocument/2006/relationships/tags" Target="../tags/tag235.xml"/><Relationship Id="rId10" Type="http://schemas.openxmlformats.org/officeDocument/2006/relationships/tags" Target="../tags/tag234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43.xml"/><Relationship Id="rId7" Type="http://schemas.openxmlformats.org/officeDocument/2006/relationships/image" Target="../media/image5.png"/><Relationship Id="rId6" Type="http://schemas.openxmlformats.org/officeDocument/2006/relationships/tags" Target="../tags/tag242.xml"/><Relationship Id="rId5" Type="http://schemas.openxmlformats.org/officeDocument/2006/relationships/image" Target="../media/image4.png"/><Relationship Id="rId4" Type="http://schemas.openxmlformats.org/officeDocument/2006/relationships/tags" Target="../tags/tag241.xml"/><Relationship Id="rId3" Type="http://schemas.openxmlformats.org/officeDocument/2006/relationships/image" Target="../media/image1.jpeg"/><Relationship Id="rId2" Type="http://schemas.openxmlformats.org/officeDocument/2006/relationships/tags" Target="../tags/tag240.xml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tags" Target="../tags/tag246.xml"/><Relationship Id="rId11" Type="http://schemas.openxmlformats.org/officeDocument/2006/relationships/tags" Target="../tags/tag245.xml"/><Relationship Id="rId10" Type="http://schemas.openxmlformats.org/officeDocument/2006/relationships/tags" Target="../tags/tag244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image" Target="../media/image3.png"/><Relationship Id="rId6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image" Target="../media/image1.jpeg"/><Relationship Id="rId2" Type="http://schemas.openxmlformats.org/officeDocument/2006/relationships/tags" Target="../tags/tag6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52.xml"/><Relationship Id="rId7" Type="http://schemas.openxmlformats.org/officeDocument/2006/relationships/image" Target="../media/image5.png"/><Relationship Id="rId6" Type="http://schemas.openxmlformats.org/officeDocument/2006/relationships/tags" Target="../tags/tag251.xml"/><Relationship Id="rId5" Type="http://schemas.openxmlformats.org/officeDocument/2006/relationships/image" Target="../media/image4.png"/><Relationship Id="rId4" Type="http://schemas.openxmlformats.org/officeDocument/2006/relationships/tags" Target="../tags/tag250.xml"/><Relationship Id="rId3" Type="http://schemas.openxmlformats.org/officeDocument/2006/relationships/image" Target="../media/image1.jpeg"/><Relationship Id="rId2" Type="http://schemas.openxmlformats.org/officeDocument/2006/relationships/tags" Target="../tags/tag249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image" Target="../media/image3.png"/><Relationship Id="rId6" Type="http://schemas.openxmlformats.org/officeDocument/2006/relationships/tags" Target="../tags/tag259.xml"/><Relationship Id="rId5" Type="http://schemas.openxmlformats.org/officeDocument/2006/relationships/image" Target="../media/image2.png"/><Relationship Id="rId4" Type="http://schemas.openxmlformats.org/officeDocument/2006/relationships/tags" Target="../tags/tag258.xml"/><Relationship Id="rId3" Type="http://schemas.openxmlformats.org/officeDocument/2006/relationships/image" Target="../media/image1.jpeg"/><Relationship Id="rId2" Type="http://schemas.openxmlformats.org/officeDocument/2006/relationships/tags" Target="../tags/tag257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69.xml"/><Relationship Id="rId7" Type="http://schemas.openxmlformats.org/officeDocument/2006/relationships/image" Target="../media/image5.png"/><Relationship Id="rId6" Type="http://schemas.openxmlformats.org/officeDocument/2006/relationships/tags" Target="../tags/tag268.xml"/><Relationship Id="rId5" Type="http://schemas.openxmlformats.org/officeDocument/2006/relationships/image" Target="../media/image4.png"/><Relationship Id="rId4" Type="http://schemas.openxmlformats.org/officeDocument/2006/relationships/tags" Target="../tags/tag267.xml"/><Relationship Id="rId3" Type="http://schemas.openxmlformats.org/officeDocument/2006/relationships/image" Target="../media/image1.jpeg"/><Relationship Id="rId2" Type="http://schemas.openxmlformats.org/officeDocument/2006/relationships/tags" Target="../tags/tag266.xml"/><Relationship Id="rId13" Type="http://schemas.openxmlformats.org/officeDocument/2006/relationships/tags" Target="../tags/tag273.xml"/><Relationship Id="rId12" Type="http://schemas.openxmlformats.org/officeDocument/2006/relationships/tags" Target="../tags/tag272.xml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image" Target="../media/image6.png"/><Relationship Id="rId7" Type="http://schemas.openxmlformats.org/officeDocument/2006/relationships/tags" Target="../tags/tag277.xml"/><Relationship Id="rId6" Type="http://schemas.openxmlformats.org/officeDocument/2006/relationships/image" Target="../media/image5.png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image" Target="../media/image1.jpeg"/><Relationship Id="rId2" Type="http://schemas.openxmlformats.org/officeDocument/2006/relationships/tags" Target="../tags/tag274.xml"/><Relationship Id="rId13" Type="http://schemas.openxmlformats.org/officeDocument/2006/relationships/tags" Target="../tags/tag28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5.png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image" Target="../media/image1.jpeg"/><Relationship Id="rId2" Type="http://schemas.openxmlformats.org/officeDocument/2006/relationships/tags" Target="../tags/tag283.xml"/><Relationship Id="rId12" Type="http://schemas.openxmlformats.org/officeDocument/2006/relationships/tags" Target="../tags/tag291.xml"/><Relationship Id="rId11" Type="http://schemas.openxmlformats.org/officeDocument/2006/relationships/tags" Target="../tags/tag290.xml"/><Relationship Id="rId10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image" Target="../media/image6.png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image" Target="../media/image1.jpeg"/><Relationship Id="rId2" Type="http://schemas.openxmlformats.org/officeDocument/2006/relationships/tags" Target="../tags/tag292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image" Target="../media/image5.png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image" Target="../media/image1.jpeg"/><Relationship Id="rId2" Type="http://schemas.openxmlformats.org/officeDocument/2006/relationships/tags" Target="../tags/tag301.xml"/><Relationship Id="rId12" Type="http://schemas.openxmlformats.org/officeDocument/2006/relationships/tags" Target="../tags/tag309.xml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image" Target="../media/image6.png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image" Target="../media/image1.jpeg"/><Relationship Id="rId2" Type="http://schemas.openxmlformats.org/officeDocument/2006/relationships/tags" Target="../tags/tag310.xml"/><Relationship Id="rId14" Type="http://schemas.openxmlformats.org/officeDocument/2006/relationships/tags" Target="../tags/tag320.xml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image" Target="../media/image6.png"/><Relationship Id="rId7" Type="http://schemas.openxmlformats.org/officeDocument/2006/relationships/tags" Target="../tags/tag324.xml"/><Relationship Id="rId6" Type="http://schemas.openxmlformats.org/officeDocument/2006/relationships/image" Target="../media/image5.png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3" Type="http://schemas.openxmlformats.org/officeDocument/2006/relationships/image" Target="../media/image1.jpeg"/><Relationship Id="rId2" Type="http://schemas.openxmlformats.org/officeDocument/2006/relationships/tags" Target="../tags/tag321.xml"/><Relationship Id="rId13" Type="http://schemas.openxmlformats.org/officeDocument/2006/relationships/tags" Target="../tags/tag329.xml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image" Target="../media/image3.png"/><Relationship Id="rId6" Type="http://schemas.openxmlformats.org/officeDocument/2006/relationships/tags" Target="../tags/tag338.xml"/><Relationship Id="rId5" Type="http://schemas.openxmlformats.org/officeDocument/2006/relationships/image" Target="../media/image2.png"/><Relationship Id="rId4" Type="http://schemas.openxmlformats.org/officeDocument/2006/relationships/tags" Target="../tags/tag337.xml"/><Relationship Id="rId3" Type="http://schemas.openxmlformats.org/officeDocument/2006/relationships/image" Target="../media/image1.jpeg"/><Relationship Id="rId2" Type="http://schemas.openxmlformats.org/officeDocument/2006/relationships/tags" Target="../tags/tag336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.xml"/><Relationship Id="rId7" Type="http://schemas.openxmlformats.org/officeDocument/2006/relationships/image" Target="../media/image5.png"/><Relationship Id="rId6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tags" Target="../tags/tag16.xml"/><Relationship Id="rId3" Type="http://schemas.openxmlformats.org/officeDocument/2006/relationships/image" Target="../media/image1.jpeg"/><Relationship Id="rId2" Type="http://schemas.openxmlformats.org/officeDocument/2006/relationships/tags" Target="../tags/tag15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48.xml"/><Relationship Id="rId7" Type="http://schemas.openxmlformats.org/officeDocument/2006/relationships/image" Target="../media/image5.png"/><Relationship Id="rId6" Type="http://schemas.openxmlformats.org/officeDocument/2006/relationships/tags" Target="../tags/tag347.xml"/><Relationship Id="rId5" Type="http://schemas.openxmlformats.org/officeDocument/2006/relationships/image" Target="../media/image4.png"/><Relationship Id="rId4" Type="http://schemas.openxmlformats.org/officeDocument/2006/relationships/tags" Target="../tags/tag346.xml"/><Relationship Id="rId3" Type="http://schemas.openxmlformats.org/officeDocument/2006/relationships/image" Target="../media/image1.jpeg"/><Relationship Id="rId2" Type="http://schemas.openxmlformats.org/officeDocument/2006/relationships/tags" Target="../tags/tag345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357.xml"/><Relationship Id="rId7" Type="http://schemas.openxmlformats.org/officeDocument/2006/relationships/image" Target="../media/image8.png"/><Relationship Id="rId6" Type="http://schemas.openxmlformats.org/officeDocument/2006/relationships/tags" Target="../tags/tag356.xml"/><Relationship Id="rId5" Type="http://schemas.openxmlformats.org/officeDocument/2006/relationships/image" Target="../media/image7.png"/><Relationship Id="rId4" Type="http://schemas.openxmlformats.org/officeDocument/2006/relationships/tags" Target="../tags/tag355.xml"/><Relationship Id="rId3" Type="http://schemas.openxmlformats.org/officeDocument/2006/relationships/image" Target="../media/image1.jpeg"/><Relationship Id="rId2" Type="http://schemas.openxmlformats.org/officeDocument/2006/relationships/tags" Target="../tags/tag354.xml"/><Relationship Id="rId14" Type="http://schemas.openxmlformats.org/officeDocument/2006/relationships/tags" Target="../tags/tag362.xml"/><Relationship Id="rId13" Type="http://schemas.openxmlformats.org/officeDocument/2006/relationships/tags" Target="../tags/tag361.xml"/><Relationship Id="rId12" Type="http://schemas.openxmlformats.org/officeDocument/2006/relationships/tags" Target="../tags/tag360.xml"/><Relationship Id="rId11" Type="http://schemas.openxmlformats.org/officeDocument/2006/relationships/tags" Target="../tags/tag359.xml"/><Relationship Id="rId10" Type="http://schemas.openxmlformats.org/officeDocument/2006/relationships/tags" Target="../tags/tag358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66.xml"/><Relationship Id="rId7" Type="http://schemas.openxmlformats.org/officeDocument/2006/relationships/image" Target="../media/image5.png"/><Relationship Id="rId6" Type="http://schemas.openxmlformats.org/officeDocument/2006/relationships/tags" Target="../tags/tag365.xml"/><Relationship Id="rId5" Type="http://schemas.openxmlformats.org/officeDocument/2006/relationships/image" Target="../media/image4.png"/><Relationship Id="rId4" Type="http://schemas.openxmlformats.org/officeDocument/2006/relationships/tags" Target="../tags/tag364.xml"/><Relationship Id="rId3" Type="http://schemas.openxmlformats.org/officeDocument/2006/relationships/image" Target="../media/image1.jpeg"/><Relationship Id="rId2" Type="http://schemas.openxmlformats.org/officeDocument/2006/relationships/tags" Target="../tags/tag363.xml"/><Relationship Id="rId15" Type="http://schemas.openxmlformats.org/officeDocument/2006/relationships/tags" Target="../tags/tag372.xml"/><Relationship Id="rId14" Type="http://schemas.openxmlformats.org/officeDocument/2006/relationships/tags" Target="../tags/tag371.xml"/><Relationship Id="rId13" Type="http://schemas.openxmlformats.org/officeDocument/2006/relationships/tags" Target="../tags/tag370.xml"/><Relationship Id="rId12" Type="http://schemas.openxmlformats.org/officeDocument/2006/relationships/tags" Target="../tags/tag369.xml"/><Relationship Id="rId11" Type="http://schemas.openxmlformats.org/officeDocument/2006/relationships/tags" Target="../tags/tag368.xml"/><Relationship Id="rId10" Type="http://schemas.openxmlformats.org/officeDocument/2006/relationships/tags" Target="../tags/tag367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76.xml"/><Relationship Id="rId7" Type="http://schemas.openxmlformats.org/officeDocument/2006/relationships/image" Target="../media/image5.png"/><Relationship Id="rId6" Type="http://schemas.openxmlformats.org/officeDocument/2006/relationships/tags" Target="../tags/tag375.xml"/><Relationship Id="rId5" Type="http://schemas.openxmlformats.org/officeDocument/2006/relationships/image" Target="../media/image4.png"/><Relationship Id="rId4" Type="http://schemas.openxmlformats.org/officeDocument/2006/relationships/tags" Target="../tags/tag374.xml"/><Relationship Id="rId3" Type="http://schemas.openxmlformats.org/officeDocument/2006/relationships/image" Target="../media/image1.jpeg"/><Relationship Id="rId2" Type="http://schemas.openxmlformats.org/officeDocument/2006/relationships/tags" Target="../tags/tag373.xml"/><Relationship Id="rId17" Type="http://schemas.openxmlformats.org/officeDocument/2006/relationships/tags" Target="../tags/tag384.xml"/><Relationship Id="rId16" Type="http://schemas.openxmlformats.org/officeDocument/2006/relationships/tags" Target="../tags/tag383.xml"/><Relationship Id="rId15" Type="http://schemas.openxmlformats.org/officeDocument/2006/relationships/tags" Target="../tags/tag382.xml"/><Relationship Id="rId14" Type="http://schemas.openxmlformats.org/officeDocument/2006/relationships/tags" Target="../tags/tag381.xml"/><Relationship Id="rId13" Type="http://schemas.openxmlformats.org/officeDocument/2006/relationships/tags" Target="../tags/tag380.xml"/><Relationship Id="rId12" Type="http://schemas.openxmlformats.org/officeDocument/2006/relationships/tags" Target="../tags/tag379.xml"/><Relationship Id="rId11" Type="http://schemas.openxmlformats.org/officeDocument/2006/relationships/tags" Target="../tags/tag378.xml"/><Relationship Id="rId10" Type="http://schemas.openxmlformats.org/officeDocument/2006/relationships/tags" Target="../tags/tag377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image" Target="../media/image11.png"/><Relationship Id="rId6" Type="http://schemas.openxmlformats.org/officeDocument/2006/relationships/tags" Target="../tags/tag387.xml"/><Relationship Id="rId5" Type="http://schemas.openxmlformats.org/officeDocument/2006/relationships/image" Target="../media/image10.png"/><Relationship Id="rId4" Type="http://schemas.openxmlformats.org/officeDocument/2006/relationships/tags" Target="../tags/tag386.xml"/><Relationship Id="rId3" Type="http://schemas.openxmlformats.org/officeDocument/2006/relationships/image" Target="../media/image1.jpeg"/><Relationship Id="rId2" Type="http://schemas.openxmlformats.org/officeDocument/2006/relationships/tags" Target="../tags/tag385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98.xml"/><Relationship Id="rId7" Type="http://schemas.openxmlformats.org/officeDocument/2006/relationships/image" Target="../media/image5.png"/><Relationship Id="rId6" Type="http://schemas.openxmlformats.org/officeDocument/2006/relationships/tags" Target="../tags/tag397.xml"/><Relationship Id="rId5" Type="http://schemas.openxmlformats.org/officeDocument/2006/relationships/image" Target="../media/image4.png"/><Relationship Id="rId4" Type="http://schemas.openxmlformats.org/officeDocument/2006/relationships/tags" Target="../tags/tag396.xml"/><Relationship Id="rId3" Type="http://schemas.openxmlformats.org/officeDocument/2006/relationships/image" Target="../media/image1.jpeg"/><Relationship Id="rId2" Type="http://schemas.openxmlformats.org/officeDocument/2006/relationships/tags" Target="../tags/tag395.xml"/><Relationship Id="rId15" Type="http://schemas.openxmlformats.org/officeDocument/2006/relationships/tags" Target="../tags/tag404.xml"/><Relationship Id="rId14" Type="http://schemas.openxmlformats.org/officeDocument/2006/relationships/tags" Target="../tags/tag403.xml"/><Relationship Id="rId13" Type="http://schemas.openxmlformats.org/officeDocument/2006/relationships/tags" Target="../tags/tag402.xml"/><Relationship Id="rId12" Type="http://schemas.openxmlformats.org/officeDocument/2006/relationships/tags" Target="../tags/tag401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08.xml"/><Relationship Id="rId7" Type="http://schemas.openxmlformats.org/officeDocument/2006/relationships/image" Target="../media/image5.png"/><Relationship Id="rId6" Type="http://schemas.openxmlformats.org/officeDocument/2006/relationships/tags" Target="../tags/tag407.xml"/><Relationship Id="rId5" Type="http://schemas.openxmlformats.org/officeDocument/2006/relationships/image" Target="../media/image4.png"/><Relationship Id="rId4" Type="http://schemas.openxmlformats.org/officeDocument/2006/relationships/tags" Target="../tags/tag406.xml"/><Relationship Id="rId3" Type="http://schemas.openxmlformats.org/officeDocument/2006/relationships/image" Target="../media/image1.jpeg"/><Relationship Id="rId2" Type="http://schemas.openxmlformats.org/officeDocument/2006/relationships/tags" Target="../tags/tag405.xml"/><Relationship Id="rId14" Type="http://schemas.openxmlformats.org/officeDocument/2006/relationships/tags" Target="../tags/tag413.xml"/><Relationship Id="rId13" Type="http://schemas.openxmlformats.org/officeDocument/2006/relationships/tags" Target="../tags/tag412.xml"/><Relationship Id="rId12" Type="http://schemas.openxmlformats.org/officeDocument/2006/relationships/tags" Target="../tags/tag411.xml"/><Relationship Id="rId11" Type="http://schemas.openxmlformats.org/officeDocument/2006/relationships/tags" Target="../tags/tag410.xml"/><Relationship Id="rId10" Type="http://schemas.openxmlformats.org/officeDocument/2006/relationships/tags" Target="../tags/tag409.xml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17.xml"/><Relationship Id="rId7" Type="http://schemas.openxmlformats.org/officeDocument/2006/relationships/image" Target="../media/image5.png"/><Relationship Id="rId6" Type="http://schemas.openxmlformats.org/officeDocument/2006/relationships/tags" Target="../tags/tag416.xml"/><Relationship Id="rId5" Type="http://schemas.openxmlformats.org/officeDocument/2006/relationships/image" Target="../media/image4.png"/><Relationship Id="rId4" Type="http://schemas.openxmlformats.org/officeDocument/2006/relationships/tags" Target="../tags/tag415.xml"/><Relationship Id="rId3" Type="http://schemas.openxmlformats.org/officeDocument/2006/relationships/image" Target="../media/image1.jpeg"/><Relationship Id="rId2" Type="http://schemas.openxmlformats.org/officeDocument/2006/relationships/tags" Target="../tags/tag414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image" Target="../media/image3.png"/><Relationship Id="rId6" Type="http://schemas.openxmlformats.org/officeDocument/2006/relationships/tags" Target="../tags/tag424.xml"/><Relationship Id="rId5" Type="http://schemas.openxmlformats.org/officeDocument/2006/relationships/image" Target="../media/image2.png"/><Relationship Id="rId4" Type="http://schemas.openxmlformats.org/officeDocument/2006/relationships/tags" Target="../tags/tag423.xml"/><Relationship Id="rId3" Type="http://schemas.openxmlformats.org/officeDocument/2006/relationships/image" Target="../media/image1.jpeg"/><Relationship Id="rId2" Type="http://schemas.openxmlformats.org/officeDocument/2006/relationships/tags" Target="../tags/tag422.xml"/><Relationship Id="rId13" Type="http://schemas.openxmlformats.org/officeDocument/2006/relationships/tags" Target="../tags/tag430.xml"/><Relationship Id="rId12" Type="http://schemas.openxmlformats.org/officeDocument/2006/relationships/tags" Target="../tags/tag429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27.xml"/><Relationship Id="rId7" Type="http://schemas.openxmlformats.org/officeDocument/2006/relationships/image" Target="../media/image8.png"/><Relationship Id="rId6" Type="http://schemas.openxmlformats.org/officeDocument/2006/relationships/tags" Target="../tags/tag26.xml"/><Relationship Id="rId5" Type="http://schemas.openxmlformats.org/officeDocument/2006/relationships/image" Target="../media/image7.png"/><Relationship Id="rId4" Type="http://schemas.openxmlformats.org/officeDocument/2006/relationships/tags" Target="../tags/tag25.xml"/><Relationship Id="rId3" Type="http://schemas.openxmlformats.org/officeDocument/2006/relationships/image" Target="../media/image1.jpeg"/><Relationship Id="rId2" Type="http://schemas.openxmlformats.org/officeDocument/2006/relationships/tags" Target="../tags/tag24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34.xml"/><Relationship Id="rId7" Type="http://schemas.openxmlformats.org/officeDocument/2006/relationships/image" Target="../media/image5.png"/><Relationship Id="rId6" Type="http://schemas.openxmlformats.org/officeDocument/2006/relationships/tags" Target="../tags/tag433.xml"/><Relationship Id="rId5" Type="http://schemas.openxmlformats.org/officeDocument/2006/relationships/image" Target="../media/image4.png"/><Relationship Id="rId4" Type="http://schemas.openxmlformats.org/officeDocument/2006/relationships/tags" Target="../tags/tag432.xml"/><Relationship Id="rId3" Type="http://schemas.openxmlformats.org/officeDocument/2006/relationships/image" Target="../media/image1.jpeg"/><Relationship Id="rId2" Type="http://schemas.openxmlformats.org/officeDocument/2006/relationships/tags" Target="../tags/tag431.xml"/><Relationship Id="rId13" Type="http://schemas.openxmlformats.org/officeDocument/2006/relationships/tags" Target="../tags/tag43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image" Target="../media/image6.png"/><Relationship Id="rId7" Type="http://schemas.openxmlformats.org/officeDocument/2006/relationships/tags" Target="../tags/tag442.xml"/><Relationship Id="rId6" Type="http://schemas.openxmlformats.org/officeDocument/2006/relationships/image" Target="../media/image5.png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image" Target="../media/image1.jpeg"/><Relationship Id="rId2" Type="http://schemas.openxmlformats.org/officeDocument/2006/relationships/tags" Target="../tags/tag439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tags" Target="../tags/tag445.xml"/><Relationship Id="rId10" Type="http://schemas.openxmlformats.org/officeDocument/2006/relationships/tags" Target="../tags/tag444.xml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image" Target="../media/image5.png"/><Relationship Id="rId5" Type="http://schemas.openxmlformats.org/officeDocument/2006/relationships/tags" Target="../tags/tag450.xml"/><Relationship Id="rId4" Type="http://schemas.openxmlformats.org/officeDocument/2006/relationships/tags" Target="../tags/tag449.xml"/><Relationship Id="rId3" Type="http://schemas.openxmlformats.org/officeDocument/2006/relationships/image" Target="../media/image1.jpeg"/><Relationship Id="rId2" Type="http://schemas.openxmlformats.org/officeDocument/2006/relationships/tags" Target="../tags/tag448.xml"/><Relationship Id="rId12" Type="http://schemas.openxmlformats.org/officeDocument/2006/relationships/tags" Target="../tags/tag456.xml"/><Relationship Id="rId11" Type="http://schemas.openxmlformats.org/officeDocument/2006/relationships/tags" Target="../tags/tag455.xml"/><Relationship Id="rId10" Type="http://schemas.openxmlformats.org/officeDocument/2006/relationships/tags" Target="../tags/tag454.xml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image" Target="../media/image6.png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image" Target="../media/image1.jpeg"/><Relationship Id="rId2" Type="http://schemas.openxmlformats.org/officeDocument/2006/relationships/tags" Target="../tags/tag457.xml"/><Relationship Id="rId12" Type="http://schemas.openxmlformats.org/officeDocument/2006/relationships/tags" Target="../tags/tag465.xml"/><Relationship Id="rId11" Type="http://schemas.openxmlformats.org/officeDocument/2006/relationships/tags" Target="../tags/tag464.xml"/><Relationship Id="rId10" Type="http://schemas.openxmlformats.org/officeDocument/2006/relationships/tags" Target="../tags/tag463.xml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image" Target="../media/image5.png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image" Target="../media/image1.jpeg"/><Relationship Id="rId2" Type="http://schemas.openxmlformats.org/officeDocument/2006/relationships/tags" Target="../tags/tag466.xml"/><Relationship Id="rId12" Type="http://schemas.openxmlformats.org/officeDocument/2006/relationships/tags" Target="../tags/tag474.xml"/><Relationship Id="rId11" Type="http://schemas.openxmlformats.org/officeDocument/2006/relationships/tags" Target="../tags/tag473.xml"/><Relationship Id="rId10" Type="http://schemas.openxmlformats.org/officeDocument/2006/relationships/tags" Target="../tags/tag472.xml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image" Target="../media/image6.png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image" Target="../media/image1.jpeg"/><Relationship Id="rId2" Type="http://schemas.openxmlformats.org/officeDocument/2006/relationships/tags" Target="../tags/tag475.xml"/><Relationship Id="rId14" Type="http://schemas.openxmlformats.org/officeDocument/2006/relationships/tags" Target="../tags/tag485.xml"/><Relationship Id="rId13" Type="http://schemas.openxmlformats.org/officeDocument/2006/relationships/tags" Target="../tags/tag484.xml"/><Relationship Id="rId12" Type="http://schemas.openxmlformats.org/officeDocument/2006/relationships/tags" Target="../tags/tag483.xml"/><Relationship Id="rId11" Type="http://schemas.openxmlformats.org/officeDocument/2006/relationships/tags" Target="../tags/tag482.xml"/><Relationship Id="rId10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image" Target="../media/image6.png"/><Relationship Id="rId7" Type="http://schemas.openxmlformats.org/officeDocument/2006/relationships/tags" Target="../tags/tag489.xml"/><Relationship Id="rId6" Type="http://schemas.openxmlformats.org/officeDocument/2006/relationships/image" Target="../media/image5.png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image" Target="../media/image1.jpeg"/><Relationship Id="rId2" Type="http://schemas.openxmlformats.org/officeDocument/2006/relationships/tags" Target="../tags/tag486.xml"/><Relationship Id="rId13" Type="http://schemas.openxmlformats.org/officeDocument/2006/relationships/tags" Target="../tags/tag494.xml"/><Relationship Id="rId12" Type="http://schemas.openxmlformats.org/officeDocument/2006/relationships/tags" Target="../tags/tag493.xml"/><Relationship Id="rId11" Type="http://schemas.openxmlformats.org/officeDocument/2006/relationships/tags" Target="../tags/tag492.xml"/><Relationship Id="rId10" Type="http://schemas.openxmlformats.org/officeDocument/2006/relationships/tags" Target="../tags/tag491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image" Target="../media/image3.png"/><Relationship Id="rId6" Type="http://schemas.openxmlformats.org/officeDocument/2006/relationships/tags" Target="../tags/tag503.xml"/><Relationship Id="rId5" Type="http://schemas.openxmlformats.org/officeDocument/2006/relationships/image" Target="../media/image2.png"/><Relationship Id="rId4" Type="http://schemas.openxmlformats.org/officeDocument/2006/relationships/tags" Target="../tags/tag502.xml"/><Relationship Id="rId3" Type="http://schemas.openxmlformats.org/officeDocument/2006/relationships/image" Target="../media/image1.jpeg"/><Relationship Id="rId2" Type="http://schemas.openxmlformats.org/officeDocument/2006/relationships/tags" Target="../tags/tag501.xml"/><Relationship Id="rId13" Type="http://schemas.openxmlformats.org/officeDocument/2006/relationships/tags" Target="../tags/tag509.xml"/><Relationship Id="rId12" Type="http://schemas.openxmlformats.org/officeDocument/2006/relationships/tags" Target="../tags/tag508.xml"/><Relationship Id="rId11" Type="http://schemas.openxmlformats.org/officeDocument/2006/relationships/tags" Target="../tags/tag507.xml"/><Relationship Id="rId10" Type="http://schemas.openxmlformats.org/officeDocument/2006/relationships/tags" Target="../tags/tag506.xml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13.xml"/><Relationship Id="rId7" Type="http://schemas.openxmlformats.org/officeDocument/2006/relationships/image" Target="../media/image5.png"/><Relationship Id="rId6" Type="http://schemas.openxmlformats.org/officeDocument/2006/relationships/tags" Target="../tags/tag512.xml"/><Relationship Id="rId5" Type="http://schemas.openxmlformats.org/officeDocument/2006/relationships/image" Target="../media/image4.png"/><Relationship Id="rId4" Type="http://schemas.openxmlformats.org/officeDocument/2006/relationships/tags" Target="../tags/tag511.xml"/><Relationship Id="rId3" Type="http://schemas.openxmlformats.org/officeDocument/2006/relationships/image" Target="../media/image1.jpeg"/><Relationship Id="rId2" Type="http://schemas.openxmlformats.org/officeDocument/2006/relationships/tags" Target="../tags/tag510.xml"/><Relationship Id="rId14" Type="http://schemas.openxmlformats.org/officeDocument/2006/relationships/tags" Target="../tags/tag518.xml"/><Relationship Id="rId13" Type="http://schemas.openxmlformats.org/officeDocument/2006/relationships/tags" Target="../tags/tag517.xml"/><Relationship Id="rId12" Type="http://schemas.openxmlformats.org/officeDocument/2006/relationships/tags" Target="../tags/tag516.xml"/><Relationship Id="rId11" Type="http://schemas.openxmlformats.org/officeDocument/2006/relationships/tags" Target="../tags/tag515.xml"/><Relationship Id="rId10" Type="http://schemas.openxmlformats.org/officeDocument/2006/relationships/tags" Target="../tags/tag514.xml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522.xml"/><Relationship Id="rId7" Type="http://schemas.openxmlformats.org/officeDocument/2006/relationships/image" Target="../media/image8.png"/><Relationship Id="rId6" Type="http://schemas.openxmlformats.org/officeDocument/2006/relationships/tags" Target="../tags/tag521.xml"/><Relationship Id="rId5" Type="http://schemas.openxmlformats.org/officeDocument/2006/relationships/image" Target="../media/image7.png"/><Relationship Id="rId4" Type="http://schemas.openxmlformats.org/officeDocument/2006/relationships/tags" Target="../tags/tag520.xml"/><Relationship Id="rId3" Type="http://schemas.openxmlformats.org/officeDocument/2006/relationships/image" Target="../media/image1.jpeg"/><Relationship Id="rId2" Type="http://schemas.openxmlformats.org/officeDocument/2006/relationships/tags" Target="../tags/tag519.xml"/><Relationship Id="rId14" Type="http://schemas.openxmlformats.org/officeDocument/2006/relationships/tags" Target="../tags/tag527.xml"/><Relationship Id="rId13" Type="http://schemas.openxmlformats.org/officeDocument/2006/relationships/tags" Target="../tags/tag526.xml"/><Relationship Id="rId12" Type="http://schemas.openxmlformats.org/officeDocument/2006/relationships/tags" Target="../tags/tag525.xml"/><Relationship Id="rId11" Type="http://schemas.openxmlformats.org/officeDocument/2006/relationships/tags" Target="../tags/tag524.xml"/><Relationship Id="rId10" Type="http://schemas.openxmlformats.org/officeDocument/2006/relationships/tags" Target="../tags/tag523.xml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6.xml"/><Relationship Id="rId7" Type="http://schemas.openxmlformats.org/officeDocument/2006/relationships/image" Target="../media/image5.png"/><Relationship Id="rId6" Type="http://schemas.openxmlformats.org/officeDocument/2006/relationships/tags" Target="../tags/tag35.xml"/><Relationship Id="rId5" Type="http://schemas.openxmlformats.org/officeDocument/2006/relationships/image" Target="../media/image4.png"/><Relationship Id="rId4" Type="http://schemas.openxmlformats.org/officeDocument/2006/relationships/tags" Target="../tags/tag34.xml"/><Relationship Id="rId3" Type="http://schemas.openxmlformats.org/officeDocument/2006/relationships/image" Target="../media/image1.jpeg"/><Relationship Id="rId2" Type="http://schemas.openxmlformats.org/officeDocument/2006/relationships/tags" Target="../tags/tag3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31.xml"/><Relationship Id="rId7" Type="http://schemas.openxmlformats.org/officeDocument/2006/relationships/image" Target="../media/image5.png"/><Relationship Id="rId6" Type="http://schemas.openxmlformats.org/officeDocument/2006/relationships/tags" Target="../tags/tag530.xml"/><Relationship Id="rId5" Type="http://schemas.openxmlformats.org/officeDocument/2006/relationships/image" Target="../media/image4.png"/><Relationship Id="rId4" Type="http://schemas.openxmlformats.org/officeDocument/2006/relationships/tags" Target="../tags/tag529.xml"/><Relationship Id="rId3" Type="http://schemas.openxmlformats.org/officeDocument/2006/relationships/image" Target="../media/image1.jpeg"/><Relationship Id="rId2" Type="http://schemas.openxmlformats.org/officeDocument/2006/relationships/tags" Target="../tags/tag528.xml"/><Relationship Id="rId15" Type="http://schemas.openxmlformats.org/officeDocument/2006/relationships/tags" Target="../tags/tag537.xml"/><Relationship Id="rId14" Type="http://schemas.openxmlformats.org/officeDocument/2006/relationships/tags" Target="../tags/tag536.xml"/><Relationship Id="rId13" Type="http://schemas.openxmlformats.org/officeDocument/2006/relationships/tags" Target="../tags/tag535.xml"/><Relationship Id="rId12" Type="http://schemas.openxmlformats.org/officeDocument/2006/relationships/tags" Target="../tags/tag534.xml"/><Relationship Id="rId11" Type="http://schemas.openxmlformats.org/officeDocument/2006/relationships/tags" Target="../tags/tag533.xml"/><Relationship Id="rId10" Type="http://schemas.openxmlformats.org/officeDocument/2006/relationships/tags" Target="../tags/tag532.xml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41.xml"/><Relationship Id="rId7" Type="http://schemas.openxmlformats.org/officeDocument/2006/relationships/image" Target="../media/image5.png"/><Relationship Id="rId6" Type="http://schemas.openxmlformats.org/officeDocument/2006/relationships/tags" Target="../tags/tag540.xml"/><Relationship Id="rId5" Type="http://schemas.openxmlformats.org/officeDocument/2006/relationships/image" Target="../media/image4.png"/><Relationship Id="rId4" Type="http://schemas.openxmlformats.org/officeDocument/2006/relationships/tags" Target="../tags/tag539.xml"/><Relationship Id="rId3" Type="http://schemas.openxmlformats.org/officeDocument/2006/relationships/image" Target="../media/image1.jpeg"/><Relationship Id="rId2" Type="http://schemas.openxmlformats.org/officeDocument/2006/relationships/tags" Target="../tags/tag538.xml"/><Relationship Id="rId17" Type="http://schemas.openxmlformats.org/officeDocument/2006/relationships/tags" Target="../tags/tag549.xml"/><Relationship Id="rId16" Type="http://schemas.openxmlformats.org/officeDocument/2006/relationships/tags" Target="../tags/tag548.xml"/><Relationship Id="rId15" Type="http://schemas.openxmlformats.org/officeDocument/2006/relationships/tags" Target="../tags/tag547.xml"/><Relationship Id="rId14" Type="http://schemas.openxmlformats.org/officeDocument/2006/relationships/tags" Target="../tags/tag546.xml"/><Relationship Id="rId13" Type="http://schemas.openxmlformats.org/officeDocument/2006/relationships/tags" Target="../tags/tag545.xml"/><Relationship Id="rId12" Type="http://schemas.openxmlformats.org/officeDocument/2006/relationships/tags" Target="../tags/tag54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554.xml"/><Relationship Id="rId8" Type="http://schemas.openxmlformats.org/officeDocument/2006/relationships/tags" Target="../tags/tag553.xml"/><Relationship Id="rId7" Type="http://schemas.openxmlformats.org/officeDocument/2006/relationships/image" Target="../media/image11.png"/><Relationship Id="rId6" Type="http://schemas.openxmlformats.org/officeDocument/2006/relationships/tags" Target="../tags/tag552.xml"/><Relationship Id="rId5" Type="http://schemas.openxmlformats.org/officeDocument/2006/relationships/image" Target="../media/image10.png"/><Relationship Id="rId4" Type="http://schemas.openxmlformats.org/officeDocument/2006/relationships/tags" Target="../tags/tag551.xml"/><Relationship Id="rId3" Type="http://schemas.openxmlformats.org/officeDocument/2006/relationships/image" Target="../media/image1.jpeg"/><Relationship Id="rId2" Type="http://schemas.openxmlformats.org/officeDocument/2006/relationships/tags" Target="../tags/tag550.xml"/><Relationship Id="rId11" Type="http://schemas.openxmlformats.org/officeDocument/2006/relationships/tags" Target="../tags/tag556.xml"/><Relationship Id="rId10" Type="http://schemas.openxmlformats.org/officeDocument/2006/relationships/tags" Target="../tags/tag555.xml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4" Type="http://schemas.openxmlformats.org/officeDocument/2006/relationships/tags" Target="../tags/tag559.xml"/><Relationship Id="rId3" Type="http://schemas.openxmlformats.org/officeDocument/2006/relationships/tags" Target="../tags/tag558.xml"/><Relationship Id="rId2" Type="http://schemas.openxmlformats.org/officeDocument/2006/relationships/tags" Target="../tags/tag557.xml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63.xml"/><Relationship Id="rId7" Type="http://schemas.openxmlformats.org/officeDocument/2006/relationships/image" Target="../media/image5.png"/><Relationship Id="rId6" Type="http://schemas.openxmlformats.org/officeDocument/2006/relationships/tags" Target="../tags/tag562.xml"/><Relationship Id="rId5" Type="http://schemas.openxmlformats.org/officeDocument/2006/relationships/image" Target="../media/image4.png"/><Relationship Id="rId4" Type="http://schemas.openxmlformats.org/officeDocument/2006/relationships/tags" Target="../tags/tag561.xml"/><Relationship Id="rId3" Type="http://schemas.openxmlformats.org/officeDocument/2006/relationships/image" Target="../media/image1.jpeg"/><Relationship Id="rId2" Type="http://schemas.openxmlformats.org/officeDocument/2006/relationships/tags" Target="../tags/tag560.xml"/><Relationship Id="rId15" Type="http://schemas.openxmlformats.org/officeDocument/2006/relationships/tags" Target="../tags/tag569.xml"/><Relationship Id="rId14" Type="http://schemas.openxmlformats.org/officeDocument/2006/relationships/tags" Target="../tags/tag568.xml"/><Relationship Id="rId13" Type="http://schemas.openxmlformats.org/officeDocument/2006/relationships/tags" Target="../tags/tag567.xml"/><Relationship Id="rId12" Type="http://schemas.openxmlformats.org/officeDocument/2006/relationships/tags" Target="../tags/tag566.xml"/><Relationship Id="rId11" Type="http://schemas.openxmlformats.org/officeDocument/2006/relationships/tags" Target="../tags/tag565.xml"/><Relationship Id="rId10" Type="http://schemas.openxmlformats.org/officeDocument/2006/relationships/tags" Target="../tags/tag564.xml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73.xml"/><Relationship Id="rId7" Type="http://schemas.openxmlformats.org/officeDocument/2006/relationships/image" Target="../media/image5.png"/><Relationship Id="rId6" Type="http://schemas.openxmlformats.org/officeDocument/2006/relationships/tags" Target="../tags/tag572.xml"/><Relationship Id="rId5" Type="http://schemas.openxmlformats.org/officeDocument/2006/relationships/image" Target="../media/image4.png"/><Relationship Id="rId4" Type="http://schemas.openxmlformats.org/officeDocument/2006/relationships/tags" Target="../tags/tag571.xml"/><Relationship Id="rId3" Type="http://schemas.openxmlformats.org/officeDocument/2006/relationships/image" Target="../media/image1.jpeg"/><Relationship Id="rId2" Type="http://schemas.openxmlformats.org/officeDocument/2006/relationships/tags" Target="../tags/tag570.xml"/><Relationship Id="rId14" Type="http://schemas.openxmlformats.org/officeDocument/2006/relationships/tags" Target="../tags/tag578.xml"/><Relationship Id="rId13" Type="http://schemas.openxmlformats.org/officeDocument/2006/relationships/tags" Target="../tags/tag577.xml"/><Relationship Id="rId12" Type="http://schemas.openxmlformats.org/officeDocument/2006/relationships/tags" Target="../tags/tag576.xml"/><Relationship Id="rId11" Type="http://schemas.openxmlformats.org/officeDocument/2006/relationships/tags" Target="../tags/tag575.xml"/><Relationship Id="rId10" Type="http://schemas.openxmlformats.org/officeDocument/2006/relationships/tags" Target="../tags/tag574.xml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82.xml"/><Relationship Id="rId7" Type="http://schemas.openxmlformats.org/officeDocument/2006/relationships/image" Target="../media/image5.png"/><Relationship Id="rId6" Type="http://schemas.openxmlformats.org/officeDocument/2006/relationships/tags" Target="../tags/tag581.xml"/><Relationship Id="rId5" Type="http://schemas.openxmlformats.org/officeDocument/2006/relationships/image" Target="../media/image4.png"/><Relationship Id="rId4" Type="http://schemas.openxmlformats.org/officeDocument/2006/relationships/tags" Target="../tags/tag580.xml"/><Relationship Id="rId3" Type="http://schemas.openxmlformats.org/officeDocument/2006/relationships/image" Target="../media/image1.jpeg"/><Relationship Id="rId2" Type="http://schemas.openxmlformats.org/officeDocument/2006/relationships/tags" Target="../tags/tag579.xml"/><Relationship Id="rId13" Type="http://schemas.openxmlformats.org/officeDocument/2006/relationships/tags" Target="../tags/tag586.xml"/><Relationship Id="rId12" Type="http://schemas.openxmlformats.org/officeDocument/2006/relationships/tags" Target="../tags/tag585.xml"/><Relationship Id="rId11" Type="http://schemas.openxmlformats.org/officeDocument/2006/relationships/tags" Target="../tags/tag584.xml"/><Relationship Id="rId10" Type="http://schemas.openxmlformats.org/officeDocument/2006/relationships/tags" Target="../tags/tag583.xml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591.xml"/><Relationship Id="rId8" Type="http://schemas.openxmlformats.org/officeDocument/2006/relationships/tags" Target="../tags/tag590.xml"/><Relationship Id="rId7" Type="http://schemas.openxmlformats.org/officeDocument/2006/relationships/image" Target="../media/image3.png"/><Relationship Id="rId6" Type="http://schemas.openxmlformats.org/officeDocument/2006/relationships/tags" Target="../tags/tag589.xml"/><Relationship Id="rId5" Type="http://schemas.openxmlformats.org/officeDocument/2006/relationships/image" Target="../media/image2.png"/><Relationship Id="rId4" Type="http://schemas.openxmlformats.org/officeDocument/2006/relationships/tags" Target="../tags/tag588.xml"/><Relationship Id="rId3" Type="http://schemas.openxmlformats.org/officeDocument/2006/relationships/image" Target="../media/image1.jpeg"/><Relationship Id="rId2" Type="http://schemas.openxmlformats.org/officeDocument/2006/relationships/tags" Target="../tags/tag587.xml"/><Relationship Id="rId13" Type="http://schemas.openxmlformats.org/officeDocument/2006/relationships/tags" Target="../tags/tag595.xml"/><Relationship Id="rId12" Type="http://schemas.openxmlformats.org/officeDocument/2006/relationships/tags" Target="../tags/tag594.xml"/><Relationship Id="rId11" Type="http://schemas.openxmlformats.org/officeDocument/2006/relationships/tags" Target="../tags/tag593.xml"/><Relationship Id="rId10" Type="http://schemas.openxmlformats.org/officeDocument/2006/relationships/tags" Target="../tags/tag592.xml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599.xml"/><Relationship Id="rId7" Type="http://schemas.openxmlformats.org/officeDocument/2006/relationships/image" Target="../media/image5.png"/><Relationship Id="rId6" Type="http://schemas.openxmlformats.org/officeDocument/2006/relationships/tags" Target="../tags/tag598.xml"/><Relationship Id="rId5" Type="http://schemas.openxmlformats.org/officeDocument/2006/relationships/image" Target="../media/image4.png"/><Relationship Id="rId4" Type="http://schemas.openxmlformats.org/officeDocument/2006/relationships/tags" Target="../tags/tag597.xml"/><Relationship Id="rId3" Type="http://schemas.openxmlformats.org/officeDocument/2006/relationships/image" Target="../media/image1.jpeg"/><Relationship Id="rId2" Type="http://schemas.openxmlformats.org/officeDocument/2006/relationships/tags" Target="../tags/tag596.xml"/><Relationship Id="rId13" Type="http://schemas.openxmlformats.org/officeDocument/2006/relationships/tags" Target="../tags/tag603.xml"/><Relationship Id="rId12" Type="http://schemas.openxmlformats.org/officeDocument/2006/relationships/tags" Target="../tags/tag602.xml"/><Relationship Id="rId11" Type="http://schemas.openxmlformats.org/officeDocument/2006/relationships/tags" Target="../tags/tag601.xml"/><Relationship Id="rId10" Type="http://schemas.openxmlformats.org/officeDocument/2006/relationships/tags" Target="../tags/tag600.xml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9" Type="http://schemas.openxmlformats.org/officeDocument/2006/relationships/tags" Target="../tags/tag608.xml"/><Relationship Id="rId8" Type="http://schemas.openxmlformats.org/officeDocument/2006/relationships/image" Target="../media/image6.png"/><Relationship Id="rId7" Type="http://schemas.openxmlformats.org/officeDocument/2006/relationships/tags" Target="../tags/tag607.xml"/><Relationship Id="rId6" Type="http://schemas.openxmlformats.org/officeDocument/2006/relationships/image" Target="../media/image5.png"/><Relationship Id="rId5" Type="http://schemas.openxmlformats.org/officeDocument/2006/relationships/tags" Target="../tags/tag606.xml"/><Relationship Id="rId4" Type="http://schemas.openxmlformats.org/officeDocument/2006/relationships/tags" Target="../tags/tag605.xml"/><Relationship Id="rId3" Type="http://schemas.openxmlformats.org/officeDocument/2006/relationships/image" Target="../media/image1.jpeg"/><Relationship Id="rId2" Type="http://schemas.openxmlformats.org/officeDocument/2006/relationships/tags" Target="../tags/tag604.xml"/><Relationship Id="rId13" Type="http://schemas.openxmlformats.org/officeDocument/2006/relationships/tags" Target="../tags/tag612.xml"/><Relationship Id="rId12" Type="http://schemas.openxmlformats.org/officeDocument/2006/relationships/tags" Target="../tags/tag611.xml"/><Relationship Id="rId11" Type="http://schemas.openxmlformats.org/officeDocument/2006/relationships/tags" Target="../tags/tag610.xml"/><Relationship Id="rId10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6.xml"/><Relationship Id="rId7" Type="http://schemas.openxmlformats.org/officeDocument/2006/relationships/image" Target="../media/image5.png"/><Relationship Id="rId6" Type="http://schemas.openxmlformats.org/officeDocument/2006/relationships/tags" Target="../tags/tag45.xml"/><Relationship Id="rId5" Type="http://schemas.openxmlformats.org/officeDocument/2006/relationships/image" Target="../media/image4.png"/><Relationship Id="rId4" Type="http://schemas.openxmlformats.org/officeDocument/2006/relationships/tags" Target="../tags/tag44.xml"/><Relationship Id="rId3" Type="http://schemas.openxmlformats.org/officeDocument/2006/relationships/image" Target="../media/image1.jpeg"/><Relationship Id="rId2" Type="http://schemas.openxmlformats.org/officeDocument/2006/relationships/tags" Target="../tags/tag43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9" Type="http://schemas.openxmlformats.org/officeDocument/2006/relationships/tags" Target="../tags/tag618.xml"/><Relationship Id="rId8" Type="http://schemas.openxmlformats.org/officeDocument/2006/relationships/tags" Target="../tags/tag617.xml"/><Relationship Id="rId7" Type="http://schemas.openxmlformats.org/officeDocument/2006/relationships/tags" Target="../tags/tag616.xml"/><Relationship Id="rId6" Type="http://schemas.openxmlformats.org/officeDocument/2006/relationships/image" Target="../media/image5.png"/><Relationship Id="rId5" Type="http://schemas.openxmlformats.org/officeDocument/2006/relationships/tags" Target="../tags/tag615.xml"/><Relationship Id="rId4" Type="http://schemas.openxmlformats.org/officeDocument/2006/relationships/tags" Target="../tags/tag614.xml"/><Relationship Id="rId3" Type="http://schemas.openxmlformats.org/officeDocument/2006/relationships/image" Target="../media/image1.jpeg"/><Relationship Id="rId2" Type="http://schemas.openxmlformats.org/officeDocument/2006/relationships/tags" Target="../tags/tag613.xml"/><Relationship Id="rId12" Type="http://schemas.openxmlformats.org/officeDocument/2006/relationships/tags" Target="../tags/tag621.xml"/><Relationship Id="rId11" Type="http://schemas.openxmlformats.org/officeDocument/2006/relationships/tags" Target="../tags/tag620.xml"/><Relationship Id="rId10" Type="http://schemas.openxmlformats.org/officeDocument/2006/relationships/tags" Target="../tags/tag619.xml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627.xml"/><Relationship Id="rId8" Type="http://schemas.openxmlformats.org/officeDocument/2006/relationships/tags" Target="../tags/tag626.xml"/><Relationship Id="rId7" Type="http://schemas.openxmlformats.org/officeDocument/2006/relationships/tags" Target="../tags/tag625.xml"/><Relationship Id="rId6" Type="http://schemas.openxmlformats.org/officeDocument/2006/relationships/image" Target="../media/image6.png"/><Relationship Id="rId5" Type="http://schemas.openxmlformats.org/officeDocument/2006/relationships/tags" Target="../tags/tag624.xml"/><Relationship Id="rId4" Type="http://schemas.openxmlformats.org/officeDocument/2006/relationships/tags" Target="../tags/tag623.xml"/><Relationship Id="rId3" Type="http://schemas.openxmlformats.org/officeDocument/2006/relationships/image" Target="../media/image1.jpeg"/><Relationship Id="rId2" Type="http://schemas.openxmlformats.org/officeDocument/2006/relationships/tags" Target="../tags/tag622.xml"/><Relationship Id="rId12" Type="http://schemas.openxmlformats.org/officeDocument/2006/relationships/tags" Target="../tags/tag630.xml"/><Relationship Id="rId11" Type="http://schemas.openxmlformats.org/officeDocument/2006/relationships/tags" Target="../tags/tag629.xml"/><Relationship Id="rId10" Type="http://schemas.openxmlformats.org/officeDocument/2006/relationships/tags" Target="../tags/tag628.xml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636.xml"/><Relationship Id="rId8" Type="http://schemas.openxmlformats.org/officeDocument/2006/relationships/tags" Target="../tags/tag635.xml"/><Relationship Id="rId7" Type="http://schemas.openxmlformats.org/officeDocument/2006/relationships/tags" Target="../tags/tag634.xml"/><Relationship Id="rId6" Type="http://schemas.openxmlformats.org/officeDocument/2006/relationships/image" Target="../media/image5.png"/><Relationship Id="rId5" Type="http://schemas.openxmlformats.org/officeDocument/2006/relationships/tags" Target="../tags/tag633.xml"/><Relationship Id="rId4" Type="http://schemas.openxmlformats.org/officeDocument/2006/relationships/tags" Target="../tags/tag632.xml"/><Relationship Id="rId3" Type="http://schemas.openxmlformats.org/officeDocument/2006/relationships/image" Target="../media/image1.jpeg"/><Relationship Id="rId2" Type="http://schemas.openxmlformats.org/officeDocument/2006/relationships/tags" Target="../tags/tag631.xml"/><Relationship Id="rId12" Type="http://schemas.openxmlformats.org/officeDocument/2006/relationships/tags" Target="../tags/tag639.xml"/><Relationship Id="rId11" Type="http://schemas.openxmlformats.org/officeDocument/2006/relationships/tags" Target="../tags/tag638.xml"/><Relationship Id="rId10" Type="http://schemas.openxmlformats.org/officeDocument/2006/relationships/tags" Target="../tags/tag637.xml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645.xml"/><Relationship Id="rId8" Type="http://schemas.openxmlformats.org/officeDocument/2006/relationships/tags" Target="../tags/tag644.xml"/><Relationship Id="rId7" Type="http://schemas.openxmlformats.org/officeDocument/2006/relationships/tags" Target="../tags/tag643.xml"/><Relationship Id="rId6" Type="http://schemas.openxmlformats.org/officeDocument/2006/relationships/image" Target="../media/image6.png"/><Relationship Id="rId5" Type="http://schemas.openxmlformats.org/officeDocument/2006/relationships/tags" Target="../tags/tag642.xml"/><Relationship Id="rId4" Type="http://schemas.openxmlformats.org/officeDocument/2006/relationships/tags" Target="../tags/tag641.xml"/><Relationship Id="rId3" Type="http://schemas.openxmlformats.org/officeDocument/2006/relationships/image" Target="../media/image1.jpeg"/><Relationship Id="rId2" Type="http://schemas.openxmlformats.org/officeDocument/2006/relationships/tags" Target="../tags/tag640.xml"/><Relationship Id="rId14" Type="http://schemas.openxmlformats.org/officeDocument/2006/relationships/tags" Target="../tags/tag650.xml"/><Relationship Id="rId13" Type="http://schemas.openxmlformats.org/officeDocument/2006/relationships/tags" Target="../tags/tag649.xml"/><Relationship Id="rId12" Type="http://schemas.openxmlformats.org/officeDocument/2006/relationships/tags" Target="../tags/tag648.xml"/><Relationship Id="rId11" Type="http://schemas.openxmlformats.org/officeDocument/2006/relationships/tags" Target="../tags/tag647.xml"/><Relationship Id="rId10" Type="http://schemas.openxmlformats.org/officeDocument/2006/relationships/tags" Target="../tags/tag646.xml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9" Type="http://schemas.openxmlformats.org/officeDocument/2006/relationships/tags" Target="../tags/tag655.xml"/><Relationship Id="rId8" Type="http://schemas.openxmlformats.org/officeDocument/2006/relationships/image" Target="../media/image6.png"/><Relationship Id="rId7" Type="http://schemas.openxmlformats.org/officeDocument/2006/relationships/tags" Target="../tags/tag654.xml"/><Relationship Id="rId6" Type="http://schemas.openxmlformats.org/officeDocument/2006/relationships/image" Target="../media/image5.png"/><Relationship Id="rId5" Type="http://schemas.openxmlformats.org/officeDocument/2006/relationships/tags" Target="../tags/tag653.xml"/><Relationship Id="rId4" Type="http://schemas.openxmlformats.org/officeDocument/2006/relationships/tags" Target="../tags/tag652.xml"/><Relationship Id="rId3" Type="http://schemas.openxmlformats.org/officeDocument/2006/relationships/image" Target="../media/image1.jpeg"/><Relationship Id="rId2" Type="http://schemas.openxmlformats.org/officeDocument/2006/relationships/tags" Target="../tags/tag651.xml"/><Relationship Id="rId13" Type="http://schemas.openxmlformats.org/officeDocument/2006/relationships/tags" Target="../tags/tag659.xml"/><Relationship Id="rId12" Type="http://schemas.openxmlformats.org/officeDocument/2006/relationships/tags" Target="../tags/tag658.xml"/><Relationship Id="rId11" Type="http://schemas.openxmlformats.org/officeDocument/2006/relationships/tags" Target="../tags/tag657.xml"/><Relationship Id="rId10" Type="http://schemas.openxmlformats.org/officeDocument/2006/relationships/tags" Target="../tags/tag656.xml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tags" Target="../tags/tag670.xml"/><Relationship Id="rId8" Type="http://schemas.openxmlformats.org/officeDocument/2006/relationships/tags" Target="../tags/tag669.xml"/><Relationship Id="rId7" Type="http://schemas.openxmlformats.org/officeDocument/2006/relationships/image" Target="../media/image3.png"/><Relationship Id="rId6" Type="http://schemas.openxmlformats.org/officeDocument/2006/relationships/tags" Target="../tags/tag668.xml"/><Relationship Id="rId5" Type="http://schemas.openxmlformats.org/officeDocument/2006/relationships/image" Target="../media/image2.png"/><Relationship Id="rId4" Type="http://schemas.openxmlformats.org/officeDocument/2006/relationships/tags" Target="../tags/tag667.xml"/><Relationship Id="rId3" Type="http://schemas.openxmlformats.org/officeDocument/2006/relationships/image" Target="../media/image1.jpeg"/><Relationship Id="rId2" Type="http://schemas.openxmlformats.org/officeDocument/2006/relationships/tags" Target="../tags/tag666.xml"/><Relationship Id="rId13" Type="http://schemas.openxmlformats.org/officeDocument/2006/relationships/tags" Target="../tags/tag674.xml"/><Relationship Id="rId12" Type="http://schemas.openxmlformats.org/officeDocument/2006/relationships/tags" Target="../tags/tag673.xml"/><Relationship Id="rId11" Type="http://schemas.openxmlformats.org/officeDocument/2006/relationships/tags" Target="../tags/tag672.xml"/><Relationship Id="rId10" Type="http://schemas.openxmlformats.org/officeDocument/2006/relationships/tags" Target="../tags/tag671.xml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78.xml"/><Relationship Id="rId7" Type="http://schemas.openxmlformats.org/officeDocument/2006/relationships/image" Target="../media/image5.png"/><Relationship Id="rId6" Type="http://schemas.openxmlformats.org/officeDocument/2006/relationships/tags" Target="../tags/tag677.xml"/><Relationship Id="rId5" Type="http://schemas.openxmlformats.org/officeDocument/2006/relationships/image" Target="../media/image4.png"/><Relationship Id="rId4" Type="http://schemas.openxmlformats.org/officeDocument/2006/relationships/tags" Target="../tags/tag676.xml"/><Relationship Id="rId3" Type="http://schemas.openxmlformats.org/officeDocument/2006/relationships/image" Target="../media/image1.jpeg"/><Relationship Id="rId2" Type="http://schemas.openxmlformats.org/officeDocument/2006/relationships/tags" Target="../tags/tag675.xml"/><Relationship Id="rId14" Type="http://schemas.openxmlformats.org/officeDocument/2006/relationships/tags" Target="../tags/tag683.xml"/><Relationship Id="rId13" Type="http://schemas.openxmlformats.org/officeDocument/2006/relationships/tags" Target="../tags/tag682.xml"/><Relationship Id="rId12" Type="http://schemas.openxmlformats.org/officeDocument/2006/relationships/tags" Target="../tags/tag681.xml"/><Relationship Id="rId11" Type="http://schemas.openxmlformats.org/officeDocument/2006/relationships/tags" Target="../tags/tag680.xml"/><Relationship Id="rId10" Type="http://schemas.openxmlformats.org/officeDocument/2006/relationships/tags" Target="../tags/tag679.xml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687.xml"/><Relationship Id="rId7" Type="http://schemas.openxmlformats.org/officeDocument/2006/relationships/image" Target="../media/image8.png"/><Relationship Id="rId6" Type="http://schemas.openxmlformats.org/officeDocument/2006/relationships/tags" Target="../tags/tag686.xml"/><Relationship Id="rId5" Type="http://schemas.openxmlformats.org/officeDocument/2006/relationships/image" Target="../media/image7.png"/><Relationship Id="rId4" Type="http://schemas.openxmlformats.org/officeDocument/2006/relationships/tags" Target="../tags/tag685.xml"/><Relationship Id="rId3" Type="http://schemas.openxmlformats.org/officeDocument/2006/relationships/image" Target="../media/image1.jpeg"/><Relationship Id="rId2" Type="http://schemas.openxmlformats.org/officeDocument/2006/relationships/tags" Target="../tags/tag684.xml"/><Relationship Id="rId14" Type="http://schemas.openxmlformats.org/officeDocument/2006/relationships/tags" Target="../tags/tag692.xml"/><Relationship Id="rId13" Type="http://schemas.openxmlformats.org/officeDocument/2006/relationships/tags" Target="../tags/tag691.xml"/><Relationship Id="rId12" Type="http://schemas.openxmlformats.org/officeDocument/2006/relationships/tags" Target="../tags/tag690.xml"/><Relationship Id="rId11" Type="http://schemas.openxmlformats.org/officeDocument/2006/relationships/tags" Target="../tags/tag689.xml"/><Relationship Id="rId10" Type="http://schemas.openxmlformats.org/officeDocument/2006/relationships/tags" Target="../tags/tag688.xml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96.xml"/><Relationship Id="rId7" Type="http://schemas.openxmlformats.org/officeDocument/2006/relationships/image" Target="../media/image5.png"/><Relationship Id="rId6" Type="http://schemas.openxmlformats.org/officeDocument/2006/relationships/tags" Target="../tags/tag695.xml"/><Relationship Id="rId5" Type="http://schemas.openxmlformats.org/officeDocument/2006/relationships/image" Target="../media/image4.png"/><Relationship Id="rId4" Type="http://schemas.openxmlformats.org/officeDocument/2006/relationships/tags" Target="../tags/tag694.xml"/><Relationship Id="rId3" Type="http://schemas.openxmlformats.org/officeDocument/2006/relationships/image" Target="../media/image1.jpeg"/><Relationship Id="rId2" Type="http://schemas.openxmlformats.org/officeDocument/2006/relationships/tags" Target="../tags/tag693.xml"/><Relationship Id="rId15" Type="http://schemas.openxmlformats.org/officeDocument/2006/relationships/tags" Target="../tags/tag702.xml"/><Relationship Id="rId14" Type="http://schemas.openxmlformats.org/officeDocument/2006/relationships/tags" Target="../tags/tag701.xml"/><Relationship Id="rId13" Type="http://schemas.openxmlformats.org/officeDocument/2006/relationships/tags" Target="../tags/tag700.xml"/><Relationship Id="rId12" Type="http://schemas.openxmlformats.org/officeDocument/2006/relationships/tags" Target="../tags/tag699.xml"/><Relationship Id="rId11" Type="http://schemas.openxmlformats.org/officeDocument/2006/relationships/tags" Target="../tags/tag698.xml"/><Relationship Id="rId10" Type="http://schemas.openxmlformats.org/officeDocument/2006/relationships/tags" Target="../tags/tag697.xml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06.xml"/><Relationship Id="rId7" Type="http://schemas.openxmlformats.org/officeDocument/2006/relationships/image" Target="../media/image5.png"/><Relationship Id="rId6" Type="http://schemas.openxmlformats.org/officeDocument/2006/relationships/tags" Target="../tags/tag705.xml"/><Relationship Id="rId5" Type="http://schemas.openxmlformats.org/officeDocument/2006/relationships/image" Target="../media/image4.png"/><Relationship Id="rId4" Type="http://schemas.openxmlformats.org/officeDocument/2006/relationships/tags" Target="../tags/tag704.xml"/><Relationship Id="rId3" Type="http://schemas.openxmlformats.org/officeDocument/2006/relationships/image" Target="../media/image1.jpeg"/><Relationship Id="rId2" Type="http://schemas.openxmlformats.org/officeDocument/2006/relationships/tags" Target="../tags/tag703.xml"/><Relationship Id="rId17" Type="http://schemas.openxmlformats.org/officeDocument/2006/relationships/tags" Target="../tags/tag714.xml"/><Relationship Id="rId16" Type="http://schemas.openxmlformats.org/officeDocument/2006/relationships/tags" Target="../tags/tag713.xml"/><Relationship Id="rId15" Type="http://schemas.openxmlformats.org/officeDocument/2006/relationships/tags" Target="../tags/tag712.xml"/><Relationship Id="rId14" Type="http://schemas.openxmlformats.org/officeDocument/2006/relationships/tags" Target="../tags/tag711.xml"/><Relationship Id="rId13" Type="http://schemas.openxmlformats.org/officeDocument/2006/relationships/tags" Target="../tags/tag710.xml"/><Relationship Id="rId12" Type="http://schemas.openxmlformats.org/officeDocument/2006/relationships/tags" Target="../tags/tag709.xml"/><Relationship Id="rId11" Type="http://schemas.openxmlformats.org/officeDocument/2006/relationships/tags" Target="../tags/tag708.xml"/><Relationship Id="rId10" Type="http://schemas.openxmlformats.org/officeDocument/2006/relationships/tags" Target="../tags/tag707.xml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image" Target="../media/image11.png"/><Relationship Id="rId6" Type="http://schemas.openxmlformats.org/officeDocument/2006/relationships/tags" Target="../tags/tag57.xml"/><Relationship Id="rId5" Type="http://schemas.openxmlformats.org/officeDocument/2006/relationships/image" Target="../media/image10.png"/><Relationship Id="rId4" Type="http://schemas.openxmlformats.org/officeDocument/2006/relationships/tags" Target="../tags/tag56.xml"/><Relationship Id="rId3" Type="http://schemas.openxmlformats.org/officeDocument/2006/relationships/image" Target="../media/image1.jpeg"/><Relationship Id="rId2" Type="http://schemas.openxmlformats.org/officeDocument/2006/relationships/tags" Target="../tags/tag55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719.xml"/><Relationship Id="rId8" Type="http://schemas.openxmlformats.org/officeDocument/2006/relationships/tags" Target="../tags/tag718.xml"/><Relationship Id="rId7" Type="http://schemas.openxmlformats.org/officeDocument/2006/relationships/image" Target="../media/image11.png"/><Relationship Id="rId6" Type="http://schemas.openxmlformats.org/officeDocument/2006/relationships/tags" Target="../tags/tag717.xml"/><Relationship Id="rId5" Type="http://schemas.openxmlformats.org/officeDocument/2006/relationships/image" Target="../media/image10.png"/><Relationship Id="rId4" Type="http://schemas.openxmlformats.org/officeDocument/2006/relationships/tags" Target="../tags/tag716.xml"/><Relationship Id="rId3" Type="http://schemas.openxmlformats.org/officeDocument/2006/relationships/image" Target="../media/image1.jpeg"/><Relationship Id="rId2" Type="http://schemas.openxmlformats.org/officeDocument/2006/relationships/tags" Target="../tags/tag715.xml"/><Relationship Id="rId11" Type="http://schemas.openxmlformats.org/officeDocument/2006/relationships/tags" Target="../tags/tag721.xml"/><Relationship Id="rId10" Type="http://schemas.openxmlformats.org/officeDocument/2006/relationships/tags" Target="../tags/tag720.xml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4" Type="http://schemas.openxmlformats.org/officeDocument/2006/relationships/tags" Target="../tags/tag724.xml"/><Relationship Id="rId3" Type="http://schemas.openxmlformats.org/officeDocument/2006/relationships/tags" Target="../tags/tag723.xml"/><Relationship Id="rId2" Type="http://schemas.openxmlformats.org/officeDocument/2006/relationships/tags" Target="../tags/tag722.xml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28.xml"/><Relationship Id="rId7" Type="http://schemas.openxmlformats.org/officeDocument/2006/relationships/image" Target="../media/image5.png"/><Relationship Id="rId6" Type="http://schemas.openxmlformats.org/officeDocument/2006/relationships/tags" Target="../tags/tag727.xml"/><Relationship Id="rId5" Type="http://schemas.openxmlformats.org/officeDocument/2006/relationships/image" Target="../media/image4.png"/><Relationship Id="rId4" Type="http://schemas.openxmlformats.org/officeDocument/2006/relationships/tags" Target="../tags/tag726.xml"/><Relationship Id="rId3" Type="http://schemas.openxmlformats.org/officeDocument/2006/relationships/image" Target="../media/image1.jpeg"/><Relationship Id="rId2" Type="http://schemas.openxmlformats.org/officeDocument/2006/relationships/tags" Target="../tags/tag725.xml"/><Relationship Id="rId15" Type="http://schemas.openxmlformats.org/officeDocument/2006/relationships/tags" Target="../tags/tag734.xml"/><Relationship Id="rId14" Type="http://schemas.openxmlformats.org/officeDocument/2006/relationships/tags" Target="../tags/tag733.xml"/><Relationship Id="rId13" Type="http://schemas.openxmlformats.org/officeDocument/2006/relationships/tags" Target="../tags/tag732.xml"/><Relationship Id="rId12" Type="http://schemas.openxmlformats.org/officeDocument/2006/relationships/tags" Target="../tags/tag731.xml"/><Relationship Id="rId11" Type="http://schemas.openxmlformats.org/officeDocument/2006/relationships/tags" Target="../tags/tag730.xml"/><Relationship Id="rId10" Type="http://schemas.openxmlformats.org/officeDocument/2006/relationships/tags" Target="../tags/tag729.xml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38.xml"/><Relationship Id="rId7" Type="http://schemas.openxmlformats.org/officeDocument/2006/relationships/image" Target="../media/image5.png"/><Relationship Id="rId6" Type="http://schemas.openxmlformats.org/officeDocument/2006/relationships/tags" Target="../tags/tag737.xml"/><Relationship Id="rId5" Type="http://schemas.openxmlformats.org/officeDocument/2006/relationships/image" Target="../media/image4.png"/><Relationship Id="rId4" Type="http://schemas.openxmlformats.org/officeDocument/2006/relationships/tags" Target="../tags/tag736.xml"/><Relationship Id="rId3" Type="http://schemas.openxmlformats.org/officeDocument/2006/relationships/image" Target="../media/image1.jpeg"/><Relationship Id="rId2" Type="http://schemas.openxmlformats.org/officeDocument/2006/relationships/tags" Target="../tags/tag735.xml"/><Relationship Id="rId14" Type="http://schemas.openxmlformats.org/officeDocument/2006/relationships/tags" Target="../tags/tag743.xml"/><Relationship Id="rId13" Type="http://schemas.openxmlformats.org/officeDocument/2006/relationships/tags" Target="../tags/tag742.xml"/><Relationship Id="rId12" Type="http://schemas.openxmlformats.org/officeDocument/2006/relationships/tags" Target="../tags/tag741.xml"/><Relationship Id="rId11" Type="http://schemas.openxmlformats.org/officeDocument/2006/relationships/tags" Target="../tags/tag740.xml"/><Relationship Id="rId10" Type="http://schemas.openxmlformats.org/officeDocument/2006/relationships/tags" Target="../tags/tag739.xml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47.xml"/><Relationship Id="rId7" Type="http://schemas.openxmlformats.org/officeDocument/2006/relationships/image" Target="../media/image5.png"/><Relationship Id="rId6" Type="http://schemas.openxmlformats.org/officeDocument/2006/relationships/tags" Target="../tags/tag746.xml"/><Relationship Id="rId5" Type="http://schemas.openxmlformats.org/officeDocument/2006/relationships/image" Target="../media/image4.png"/><Relationship Id="rId4" Type="http://schemas.openxmlformats.org/officeDocument/2006/relationships/tags" Target="../tags/tag745.xml"/><Relationship Id="rId3" Type="http://schemas.openxmlformats.org/officeDocument/2006/relationships/image" Target="../media/image1.jpeg"/><Relationship Id="rId2" Type="http://schemas.openxmlformats.org/officeDocument/2006/relationships/tags" Target="../tags/tag744.xml"/><Relationship Id="rId13" Type="http://schemas.openxmlformats.org/officeDocument/2006/relationships/tags" Target="../tags/tag751.xml"/><Relationship Id="rId12" Type="http://schemas.openxmlformats.org/officeDocument/2006/relationships/tags" Target="../tags/tag750.xml"/><Relationship Id="rId11" Type="http://schemas.openxmlformats.org/officeDocument/2006/relationships/tags" Target="../tags/tag749.xml"/><Relationship Id="rId10" Type="http://schemas.openxmlformats.org/officeDocument/2006/relationships/tags" Target="../tags/tag748.xml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756.xml"/><Relationship Id="rId8" Type="http://schemas.openxmlformats.org/officeDocument/2006/relationships/tags" Target="../tags/tag755.xml"/><Relationship Id="rId7" Type="http://schemas.openxmlformats.org/officeDocument/2006/relationships/image" Target="../media/image3.png"/><Relationship Id="rId6" Type="http://schemas.openxmlformats.org/officeDocument/2006/relationships/tags" Target="../tags/tag754.xml"/><Relationship Id="rId5" Type="http://schemas.openxmlformats.org/officeDocument/2006/relationships/image" Target="../media/image2.png"/><Relationship Id="rId4" Type="http://schemas.openxmlformats.org/officeDocument/2006/relationships/tags" Target="../tags/tag753.xml"/><Relationship Id="rId3" Type="http://schemas.openxmlformats.org/officeDocument/2006/relationships/image" Target="../media/image1.jpeg"/><Relationship Id="rId2" Type="http://schemas.openxmlformats.org/officeDocument/2006/relationships/tags" Target="../tags/tag752.xml"/><Relationship Id="rId13" Type="http://schemas.openxmlformats.org/officeDocument/2006/relationships/tags" Target="../tags/tag760.xml"/><Relationship Id="rId12" Type="http://schemas.openxmlformats.org/officeDocument/2006/relationships/tags" Target="../tags/tag759.xml"/><Relationship Id="rId11" Type="http://schemas.openxmlformats.org/officeDocument/2006/relationships/tags" Target="../tags/tag758.xml"/><Relationship Id="rId10" Type="http://schemas.openxmlformats.org/officeDocument/2006/relationships/tags" Target="../tags/tag757.xml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64.xml"/><Relationship Id="rId7" Type="http://schemas.openxmlformats.org/officeDocument/2006/relationships/image" Target="../media/image5.png"/><Relationship Id="rId6" Type="http://schemas.openxmlformats.org/officeDocument/2006/relationships/tags" Target="../tags/tag763.xml"/><Relationship Id="rId5" Type="http://schemas.openxmlformats.org/officeDocument/2006/relationships/image" Target="../media/image4.png"/><Relationship Id="rId4" Type="http://schemas.openxmlformats.org/officeDocument/2006/relationships/tags" Target="../tags/tag762.xml"/><Relationship Id="rId3" Type="http://schemas.openxmlformats.org/officeDocument/2006/relationships/image" Target="../media/image1.jpeg"/><Relationship Id="rId2" Type="http://schemas.openxmlformats.org/officeDocument/2006/relationships/tags" Target="../tags/tag761.xml"/><Relationship Id="rId13" Type="http://schemas.openxmlformats.org/officeDocument/2006/relationships/tags" Target="../tags/tag768.xml"/><Relationship Id="rId12" Type="http://schemas.openxmlformats.org/officeDocument/2006/relationships/tags" Target="../tags/tag767.xml"/><Relationship Id="rId11" Type="http://schemas.openxmlformats.org/officeDocument/2006/relationships/tags" Target="../tags/tag766.xml"/><Relationship Id="rId10" Type="http://schemas.openxmlformats.org/officeDocument/2006/relationships/tags" Target="../tags/tag765.xml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773.xml"/><Relationship Id="rId8" Type="http://schemas.openxmlformats.org/officeDocument/2006/relationships/image" Target="../media/image6.png"/><Relationship Id="rId7" Type="http://schemas.openxmlformats.org/officeDocument/2006/relationships/tags" Target="../tags/tag772.xml"/><Relationship Id="rId6" Type="http://schemas.openxmlformats.org/officeDocument/2006/relationships/image" Target="../media/image5.png"/><Relationship Id="rId5" Type="http://schemas.openxmlformats.org/officeDocument/2006/relationships/tags" Target="../tags/tag771.xml"/><Relationship Id="rId4" Type="http://schemas.openxmlformats.org/officeDocument/2006/relationships/tags" Target="../tags/tag770.xml"/><Relationship Id="rId3" Type="http://schemas.openxmlformats.org/officeDocument/2006/relationships/image" Target="../media/image1.jpeg"/><Relationship Id="rId2" Type="http://schemas.openxmlformats.org/officeDocument/2006/relationships/tags" Target="../tags/tag769.xml"/><Relationship Id="rId13" Type="http://schemas.openxmlformats.org/officeDocument/2006/relationships/tags" Target="../tags/tag777.xml"/><Relationship Id="rId12" Type="http://schemas.openxmlformats.org/officeDocument/2006/relationships/tags" Target="../tags/tag776.xml"/><Relationship Id="rId11" Type="http://schemas.openxmlformats.org/officeDocument/2006/relationships/tags" Target="../tags/tag775.xml"/><Relationship Id="rId10" Type="http://schemas.openxmlformats.org/officeDocument/2006/relationships/tags" Target="../tags/tag774.xml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783.xml"/><Relationship Id="rId8" Type="http://schemas.openxmlformats.org/officeDocument/2006/relationships/tags" Target="../tags/tag782.xml"/><Relationship Id="rId7" Type="http://schemas.openxmlformats.org/officeDocument/2006/relationships/tags" Target="../tags/tag781.xml"/><Relationship Id="rId6" Type="http://schemas.openxmlformats.org/officeDocument/2006/relationships/image" Target="../media/image5.png"/><Relationship Id="rId5" Type="http://schemas.openxmlformats.org/officeDocument/2006/relationships/tags" Target="../tags/tag780.xml"/><Relationship Id="rId4" Type="http://schemas.openxmlformats.org/officeDocument/2006/relationships/tags" Target="../tags/tag779.xml"/><Relationship Id="rId3" Type="http://schemas.openxmlformats.org/officeDocument/2006/relationships/image" Target="../media/image1.jpeg"/><Relationship Id="rId2" Type="http://schemas.openxmlformats.org/officeDocument/2006/relationships/tags" Target="../tags/tag778.xml"/><Relationship Id="rId12" Type="http://schemas.openxmlformats.org/officeDocument/2006/relationships/tags" Target="../tags/tag786.xml"/><Relationship Id="rId11" Type="http://schemas.openxmlformats.org/officeDocument/2006/relationships/tags" Target="../tags/tag785.xml"/><Relationship Id="rId10" Type="http://schemas.openxmlformats.org/officeDocument/2006/relationships/tags" Target="../tags/tag784.xml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792.xml"/><Relationship Id="rId8" Type="http://schemas.openxmlformats.org/officeDocument/2006/relationships/tags" Target="../tags/tag791.xml"/><Relationship Id="rId7" Type="http://schemas.openxmlformats.org/officeDocument/2006/relationships/tags" Target="../tags/tag790.xml"/><Relationship Id="rId6" Type="http://schemas.openxmlformats.org/officeDocument/2006/relationships/image" Target="../media/image6.png"/><Relationship Id="rId5" Type="http://schemas.openxmlformats.org/officeDocument/2006/relationships/tags" Target="../tags/tag789.xml"/><Relationship Id="rId4" Type="http://schemas.openxmlformats.org/officeDocument/2006/relationships/tags" Target="../tags/tag788.xml"/><Relationship Id="rId3" Type="http://schemas.openxmlformats.org/officeDocument/2006/relationships/image" Target="../media/image1.jpeg"/><Relationship Id="rId2" Type="http://schemas.openxmlformats.org/officeDocument/2006/relationships/tags" Target="../tags/tag787.xml"/><Relationship Id="rId12" Type="http://schemas.openxmlformats.org/officeDocument/2006/relationships/tags" Target="../tags/tag795.xml"/><Relationship Id="rId11" Type="http://schemas.openxmlformats.org/officeDocument/2006/relationships/tags" Target="../tags/tag794.xml"/><Relationship Id="rId10" Type="http://schemas.openxmlformats.org/officeDocument/2006/relationships/tags" Target="../tags/tag793.xml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801.xml"/><Relationship Id="rId8" Type="http://schemas.openxmlformats.org/officeDocument/2006/relationships/tags" Target="../tags/tag800.xml"/><Relationship Id="rId7" Type="http://schemas.openxmlformats.org/officeDocument/2006/relationships/tags" Target="../tags/tag799.xml"/><Relationship Id="rId6" Type="http://schemas.openxmlformats.org/officeDocument/2006/relationships/image" Target="../media/image5.png"/><Relationship Id="rId5" Type="http://schemas.openxmlformats.org/officeDocument/2006/relationships/tags" Target="../tags/tag798.xml"/><Relationship Id="rId4" Type="http://schemas.openxmlformats.org/officeDocument/2006/relationships/tags" Target="../tags/tag797.xml"/><Relationship Id="rId3" Type="http://schemas.openxmlformats.org/officeDocument/2006/relationships/image" Target="../media/image1.jpeg"/><Relationship Id="rId2" Type="http://schemas.openxmlformats.org/officeDocument/2006/relationships/tags" Target="../tags/tag796.xml"/><Relationship Id="rId12" Type="http://schemas.openxmlformats.org/officeDocument/2006/relationships/tags" Target="../tags/tag804.xml"/><Relationship Id="rId11" Type="http://schemas.openxmlformats.org/officeDocument/2006/relationships/tags" Target="../tags/tag803.xml"/><Relationship Id="rId10" Type="http://schemas.openxmlformats.org/officeDocument/2006/relationships/tags" Target="../tags/tag802.xml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810.xml"/><Relationship Id="rId8" Type="http://schemas.openxmlformats.org/officeDocument/2006/relationships/tags" Target="../tags/tag809.xml"/><Relationship Id="rId7" Type="http://schemas.openxmlformats.org/officeDocument/2006/relationships/tags" Target="../tags/tag808.xml"/><Relationship Id="rId6" Type="http://schemas.openxmlformats.org/officeDocument/2006/relationships/image" Target="../media/image6.png"/><Relationship Id="rId5" Type="http://schemas.openxmlformats.org/officeDocument/2006/relationships/tags" Target="../tags/tag807.xml"/><Relationship Id="rId4" Type="http://schemas.openxmlformats.org/officeDocument/2006/relationships/tags" Target="../tags/tag806.xml"/><Relationship Id="rId3" Type="http://schemas.openxmlformats.org/officeDocument/2006/relationships/image" Target="../media/image1.jpeg"/><Relationship Id="rId2" Type="http://schemas.openxmlformats.org/officeDocument/2006/relationships/tags" Target="../tags/tag805.xml"/><Relationship Id="rId14" Type="http://schemas.openxmlformats.org/officeDocument/2006/relationships/tags" Target="../tags/tag815.xml"/><Relationship Id="rId13" Type="http://schemas.openxmlformats.org/officeDocument/2006/relationships/tags" Target="../tags/tag814.xml"/><Relationship Id="rId12" Type="http://schemas.openxmlformats.org/officeDocument/2006/relationships/tags" Target="../tags/tag813.xml"/><Relationship Id="rId11" Type="http://schemas.openxmlformats.org/officeDocument/2006/relationships/tags" Target="../tags/tag812.xml"/><Relationship Id="rId10" Type="http://schemas.openxmlformats.org/officeDocument/2006/relationships/tags" Target="../tags/tag811.xml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820.xml"/><Relationship Id="rId8" Type="http://schemas.openxmlformats.org/officeDocument/2006/relationships/image" Target="../media/image6.png"/><Relationship Id="rId7" Type="http://schemas.openxmlformats.org/officeDocument/2006/relationships/tags" Target="../tags/tag819.xml"/><Relationship Id="rId6" Type="http://schemas.openxmlformats.org/officeDocument/2006/relationships/image" Target="../media/image5.png"/><Relationship Id="rId5" Type="http://schemas.openxmlformats.org/officeDocument/2006/relationships/tags" Target="../tags/tag818.xml"/><Relationship Id="rId4" Type="http://schemas.openxmlformats.org/officeDocument/2006/relationships/tags" Target="../tags/tag817.xml"/><Relationship Id="rId3" Type="http://schemas.openxmlformats.org/officeDocument/2006/relationships/image" Target="../media/image1.jpeg"/><Relationship Id="rId2" Type="http://schemas.openxmlformats.org/officeDocument/2006/relationships/tags" Target="../tags/tag816.xml"/><Relationship Id="rId13" Type="http://schemas.openxmlformats.org/officeDocument/2006/relationships/tags" Target="../tags/tag824.xml"/><Relationship Id="rId12" Type="http://schemas.openxmlformats.org/officeDocument/2006/relationships/tags" Target="../tags/tag823.xml"/><Relationship Id="rId11" Type="http://schemas.openxmlformats.org/officeDocument/2006/relationships/tags" Target="../tags/tag822.xml"/><Relationship Id="rId10" Type="http://schemas.openxmlformats.org/officeDocument/2006/relationships/tags" Target="../tags/tag821.xml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835.xml"/><Relationship Id="rId8" Type="http://schemas.openxmlformats.org/officeDocument/2006/relationships/tags" Target="../tags/tag834.xml"/><Relationship Id="rId7" Type="http://schemas.openxmlformats.org/officeDocument/2006/relationships/image" Target="../media/image3.png"/><Relationship Id="rId6" Type="http://schemas.openxmlformats.org/officeDocument/2006/relationships/tags" Target="../tags/tag833.xml"/><Relationship Id="rId5" Type="http://schemas.openxmlformats.org/officeDocument/2006/relationships/image" Target="../media/image2.png"/><Relationship Id="rId4" Type="http://schemas.openxmlformats.org/officeDocument/2006/relationships/tags" Target="../tags/tag832.xml"/><Relationship Id="rId3" Type="http://schemas.openxmlformats.org/officeDocument/2006/relationships/image" Target="../media/image1.jpeg"/><Relationship Id="rId2" Type="http://schemas.openxmlformats.org/officeDocument/2006/relationships/tags" Target="../tags/tag831.xml"/><Relationship Id="rId13" Type="http://schemas.openxmlformats.org/officeDocument/2006/relationships/tags" Target="../tags/tag839.xml"/><Relationship Id="rId12" Type="http://schemas.openxmlformats.org/officeDocument/2006/relationships/tags" Target="../tags/tag838.xml"/><Relationship Id="rId11" Type="http://schemas.openxmlformats.org/officeDocument/2006/relationships/tags" Target="../tags/tag837.xml"/><Relationship Id="rId10" Type="http://schemas.openxmlformats.org/officeDocument/2006/relationships/tags" Target="../tags/tag836.xml"/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43.xml"/><Relationship Id="rId7" Type="http://schemas.openxmlformats.org/officeDocument/2006/relationships/image" Target="../media/image5.png"/><Relationship Id="rId6" Type="http://schemas.openxmlformats.org/officeDocument/2006/relationships/tags" Target="../tags/tag842.xml"/><Relationship Id="rId5" Type="http://schemas.openxmlformats.org/officeDocument/2006/relationships/image" Target="../media/image4.png"/><Relationship Id="rId4" Type="http://schemas.openxmlformats.org/officeDocument/2006/relationships/tags" Target="../tags/tag841.xml"/><Relationship Id="rId3" Type="http://schemas.openxmlformats.org/officeDocument/2006/relationships/image" Target="../media/image1.jpeg"/><Relationship Id="rId2" Type="http://schemas.openxmlformats.org/officeDocument/2006/relationships/tags" Target="../tags/tag840.xml"/><Relationship Id="rId14" Type="http://schemas.openxmlformats.org/officeDocument/2006/relationships/tags" Target="../tags/tag848.xml"/><Relationship Id="rId13" Type="http://schemas.openxmlformats.org/officeDocument/2006/relationships/tags" Target="../tags/tag847.xml"/><Relationship Id="rId12" Type="http://schemas.openxmlformats.org/officeDocument/2006/relationships/tags" Target="../tags/tag846.xml"/><Relationship Id="rId11" Type="http://schemas.openxmlformats.org/officeDocument/2006/relationships/tags" Target="../tags/tag845.xml"/><Relationship Id="rId10" Type="http://schemas.openxmlformats.org/officeDocument/2006/relationships/tags" Target="../tags/tag844.xml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852.xml"/><Relationship Id="rId7" Type="http://schemas.openxmlformats.org/officeDocument/2006/relationships/image" Target="../media/image8.png"/><Relationship Id="rId6" Type="http://schemas.openxmlformats.org/officeDocument/2006/relationships/tags" Target="../tags/tag851.xml"/><Relationship Id="rId5" Type="http://schemas.openxmlformats.org/officeDocument/2006/relationships/image" Target="../media/image7.png"/><Relationship Id="rId4" Type="http://schemas.openxmlformats.org/officeDocument/2006/relationships/tags" Target="../tags/tag850.xml"/><Relationship Id="rId3" Type="http://schemas.openxmlformats.org/officeDocument/2006/relationships/image" Target="../media/image1.jpeg"/><Relationship Id="rId2" Type="http://schemas.openxmlformats.org/officeDocument/2006/relationships/tags" Target="../tags/tag849.xml"/><Relationship Id="rId14" Type="http://schemas.openxmlformats.org/officeDocument/2006/relationships/tags" Target="../tags/tag857.xml"/><Relationship Id="rId13" Type="http://schemas.openxmlformats.org/officeDocument/2006/relationships/tags" Target="../tags/tag856.xml"/><Relationship Id="rId12" Type="http://schemas.openxmlformats.org/officeDocument/2006/relationships/tags" Target="../tags/tag855.xml"/><Relationship Id="rId11" Type="http://schemas.openxmlformats.org/officeDocument/2006/relationships/tags" Target="../tags/tag854.xml"/><Relationship Id="rId10" Type="http://schemas.openxmlformats.org/officeDocument/2006/relationships/tags" Target="../tags/tag853.xml"/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61.xml"/><Relationship Id="rId7" Type="http://schemas.openxmlformats.org/officeDocument/2006/relationships/image" Target="../media/image5.png"/><Relationship Id="rId6" Type="http://schemas.openxmlformats.org/officeDocument/2006/relationships/tags" Target="../tags/tag860.xml"/><Relationship Id="rId5" Type="http://schemas.openxmlformats.org/officeDocument/2006/relationships/image" Target="../media/image4.png"/><Relationship Id="rId4" Type="http://schemas.openxmlformats.org/officeDocument/2006/relationships/tags" Target="../tags/tag859.xml"/><Relationship Id="rId3" Type="http://schemas.openxmlformats.org/officeDocument/2006/relationships/image" Target="../media/image1.jpeg"/><Relationship Id="rId2" Type="http://schemas.openxmlformats.org/officeDocument/2006/relationships/tags" Target="../tags/tag858.xml"/><Relationship Id="rId15" Type="http://schemas.openxmlformats.org/officeDocument/2006/relationships/tags" Target="../tags/tag867.xml"/><Relationship Id="rId14" Type="http://schemas.openxmlformats.org/officeDocument/2006/relationships/tags" Target="../tags/tag866.xml"/><Relationship Id="rId13" Type="http://schemas.openxmlformats.org/officeDocument/2006/relationships/tags" Target="../tags/tag865.xml"/><Relationship Id="rId12" Type="http://schemas.openxmlformats.org/officeDocument/2006/relationships/tags" Target="../tags/tag864.xml"/><Relationship Id="rId11" Type="http://schemas.openxmlformats.org/officeDocument/2006/relationships/tags" Target="../tags/tag863.xml"/><Relationship Id="rId10" Type="http://schemas.openxmlformats.org/officeDocument/2006/relationships/tags" Target="../tags/tag862.xml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71.xml"/><Relationship Id="rId7" Type="http://schemas.openxmlformats.org/officeDocument/2006/relationships/image" Target="../media/image5.png"/><Relationship Id="rId6" Type="http://schemas.openxmlformats.org/officeDocument/2006/relationships/tags" Target="../tags/tag870.xml"/><Relationship Id="rId5" Type="http://schemas.openxmlformats.org/officeDocument/2006/relationships/image" Target="../media/image4.png"/><Relationship Id="rId4" Type="http://schemas.openxmlformats.org/officeDocument/2006/relationships/tags" Target="../tags/tag869.xml"/><Relationship Id="rId3" Type="http://schemas.openxmlformats.org/officeDocument/2006/relationships/image" Target="../media/image1.jpeg"/><Relationship Id="rId2" Type="http://schemas.openxmlformats.org/officeDocument/2006/relationships/tags" Target="../tags/tag868.xml"/><Relationship Id="rId17" Type="http://schemas.openxmlformats.org/officeDocument/2006/relationships/tags" Target="../tags/tag879.xml"/><Relationship Id="rId16" Type="http://schemas.openxmlformats.org/officeDocument/2006/relationships/tags" Target="../tags/tag878.xml"/><Relationship Id="rId15" Type="http://schemas.openxmlformats.org/officeDocument/2006/relationships/tags" Target="../tags/tag877.xml"/><Relationship Id="rId14" Type="http://schemas.openxmlformats.org/officeDocument/2006/relationships/tags" Target="../tags/tag876.xml"/><Relationship Id="rId13" Type="http://schemas.openxmlformats.org/officeDocument/2006/relationships/tags" Target="../tags/tag875.xml"/><Relationship Id="rId12" Type="http://schemas.openxmlformats.org/officeDocument/2006/relationships/tags" Target="../tags/tag874.xml"/><Relationship Id="rId11" Type="http://schemas.openxmlformats.org/officeDocument/2006/relationships/tags" Target="../tags/tag873.xml"/><Relationship Id="rId10" Type="http://schemas.openxmlformats.org/officeDocument/2006/relationships/tags" Target="../tags/tag872.xml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9" Type="http://schemas.openxmlformats.org/officeDocument/2006/relationships/tags" Target="../tags/tag884.xml"/><Relationship Id="rId8" Type="http://schemas.openxmlformats.org/officeDocument/2006/relationships/tags" Target="../tags/tag883.xml"/><Relationship Id="rId7" Type="http://schemas.openxmlformats.org/officeDocument/2006/relationships/image" Target="../media/image11.png"/><Relationship Id="rId6" Type="http://schemas.openxmlformats.org/officeDocument/2006/relationships/tags" Target="../tags/tag882.xml"/><Relationship Id="rId5" Type="http://schemas.openxmlformats.org/officeDocument/2006/relationships/image" Target="../media/image10.png"/><Relationship Id="rId4" Type="http://schemas.openxmlformats.org/officeDocument/2006/relationships/tags" Target="../tags/tag881.xml"/><Relationship Id="rId3" Type="http://schemas.openxmlformats.org/officeDocument/2006/relationships/image" Target="../media/image1.jpeg"/><Relationship Id="rId2" Type="http://schemas.openxmlformats.org/officeDocument/2006/relationships/tags" Target="../tags/tag880.xml"/><Relationship Id="rId11" Type="http://schemas.openxmlformats.org/officeDocument/2006/relationships/tags" Target="../tags/tag886.xml"/><Relationship Id="rId10" Type="http://schemas.openxmlformats.org/officeDocument/2006/relationships/tags" Target="../tags/tag885.xml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4" Type="http://schemas.openxmlformats.org/officeDocument/2006/relationships/tags" Target="../tags/tag889.xml"/><Relationship Id="rId3" Type="http://schemas.openxmlformats.org/officeDocument/2006/relationships/tags" Target="../tags/tag888.xml"/><Relationship Id="rId2" Type="http://schemas.openxmlformats.org/officeDocument/2006/relationships/tags" Target="../tags/tag887.xml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fld id="{07D04115-C947-4B3B-8BC9-A0E76F31C3BF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1pPr>
            <a:lvl2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2pPr>
            <a:lvl3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3pPr>
            <a:lvl4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4pPr>
            <a:lvl5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5" Type="http://schemas.openxmlformats.org/officeDocument/2006/relationships/theme" Target="../theme/theme2.xml"/><Relationship Id="rId24" Type="http://schemas.openxmlformats.org/officeDocument/2006/relationships/tags" Target="../tags/tag170.xml"/><Relationship Id="rId23" Type="http://schemas.openxmlformats.org/officeDocument/2006/relationships/tags" Target="../tags/tag169.xml"/><Relationship Id="rId22" Type="http://schemas.openxmlformats.org/officeDocument/2006/relationships/tags" Target="../tags/tag168.xml"/><Relationship Id="rId21" Type="http://schemas.openxmlformats.org/officeDocument/2006/relationships/tags" Target="../tags/tag167.xml"/><Relationship Id="rId20" Type="http://schemas.openxmlformats.org/officeDocument/2006/relationships/tags" Target="../tags/tag166.xml"/><Relationship Id="rId2" Type="http://schemas.openxmlformats.org/officeDocument/2006/relationships/slideLayout" Target="../slideLayouts/slideLayout4.xml"/><Relationship Id="rId19" Type="http://schemas.openxmlformats.org/officeDocument/2006/relationships/tags" Target="../tags/tag165.xml"/><Relationship Id="rId18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5" Type="http://schemas.openxmlformats.org/officeDocument/2006/relationships/theme" Target="../theme/theme3.xml"/><Relationship Id="rId24" Type="http://schemas.openxmlformats.org/officeDocument/2006/relationships/tags" Target="../tags/tag335.xml"/><Relationship Id="rId23" Type="http://schemas.openxmlformats.org/officeDocument/2006/relationships/tags" Target="../tags/tag334.xml"/><Relationship Id="rId22" Type="http://schemas.openxmlformats.org/officeDocument/2006/relationships/tags" Target="../tags/tag333.xml"/><Relationship Id="rId21" Type="http://schemas.openxmlformats.org/officeDocument/2006/relationships/tags" Target="../tags/tag332.xml"/><Relationship Id="rId20" Type="http://schemas.openxmlformats.org/officeDocument/2006/relationships/tags" Target="../tags/tag331.xml"/><Relationship Id="rId2" Type="http://schemas.openxmlformats.org/officeDocument/2006/relationships/slideLayout" Target="../slideLayouts/slideLayout22.xml"/><Relationship Id="rId19" Type="http://schemas.openxmlformats.org/officeDocument/2006/relationships/tags" Target="../tags/tag330.xml"/><Relationship Id="rId18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5" Type="http://schemas.openxmlformats.org/officeDocument/2006/relationships/theme" Target="../theme/theme4.xml"/><Relationship Id="rId24" Type="http://schemas.openxmlformats.org/officeDocument/2006/relationships/tags" Target="../tags/tag500.xml"/><Relationship Id="rId23" Type="http://schemas.openxmlformats.org/officeDocument/2006/relationships/tags" Target="../tags/tag499.xml"/><Relationship Id="rId22" Type="http://schemas.openxmlformats.org/officeDocument/2006/relationships/tags" Target="../tags/tag498.xml"/><Relationship Id="rId21" Type="http://schemas.openxmlformats.org/officeDocument/2006/relationships/tags" Target="../tags/tag497.xml"/><Relationship Id="rId20" Type="http://schemas.openxmlformats.org/officeDocument/2006/relationships/tags" Target="../tags/tag496.xml"/><Relationship Id="rId2" Type="http://schemas.openxmlformats.org/officeDocument/2006/relationships/slideLayout" Target="../slideLayouts/slideLayout40.xml"/><Relationship Id="rId19" Type="http://schemas.openxmlformats.org/officeDocument/2006/relationships/tags" Target="../tags/tag495.xml"/><Relationship Id="rId18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5" Type="http://schemas.openxmlformats.org/officeDocument/2006/relationships/theme" Target="../theme/theme5.xml"/><Relationship Id="rId24" Type="http://schemas.openxmlformats.org/officeDocument/2006/relationships/tags" Target="../tags/tag665.xml"/><Relationship Id="rId23" Type="http://schemas.openxmlformats.org/officeDocument/2006/relationships/tags" Target="../tags/tag664.xml"/><Relationship Id="rId22" Type="http://schemas.openxmlformats.org/officeDocument/2006/relationships/tags" Target="../tags/tag663.xml"/><Relationship Id="rId21" Type="http://schemas.openxmlformats.org/officeDocument/2006/relationships/tags" Target="../tags/tag662.xml"/><Relationship Id="rId20" Type="http://schemas.openxmlformats.org/officeDocument/2006/relationships/tags" Target="../tags/tag661.xml"/><Relationship Id="rId2" Type="http://schemas.openxmlformats.org/officeDocument/2006/relationships/slideLayout" Target="../slideLayouts/slideLayout58.xml"/><Relationship Id="rId19" Type="http://schemas.openxmlformats.org/officeDocument/2006/relationships/tags" Target="../tags/tag660.xml"/><Relationship Id="rId18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3.xml"/><Relationship Id="rId16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7.xml"/><Relationship Id="rId25" Type="http://schemas.openxmlformats.org/officeDocument/2006/relationships/theme" Target="../theme/theme6.xml"/><Relationship Id="rId24" Type="http://schemas.openxmlformats.org/officeDocument/2006/relationships/tags" Target="../tags/tag830.xml"/><Relationship Id="rId23" Type="http://schemas.openxmlformats.org/officeDocument/2006/relationships/tags" Target="../tags/tag829.xml"/><Relationship Id="rId22" Type="http://schemas.openxmlformats.org/officeDocument/2006/relationships/tags" Target="../tags/tag828.xml"/><Relationship Id="rId21" Type="http://schemas.openxmlformats.org/officeDocument/2006/relationships/tags" Target="../tags/tag827.xml"/><Relationship Id="rId20" Type="http://schemas.openxmlformats.org/officeDocument/2006/relationships/tags" Target="../tags/tag826.xml"/><Relationship Id="rId2" Type="http://schemas.openxmlformats.org/officeDocument/2006/relationships/slideLayout" Target="../slideLayouts/slideLayout76.xml"/><Relationship Id="rId19" Type="http://schemas.openxmlformats.org/officeDocument/2006/relationships/tags" Target="../tags/tag825.xml"/><Relationship Id="rId18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1.xml"/><Relationship Id="rId16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99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5.xml"/><Relationship Id="rId25" Type="http://schemas.openxmlformats.org/officeDocument/2006/relationships/theme" Target="../theme/theme7.xml"/><Relationship Id="rId24" Type="http://schemas.openxmlformats.org/officeDocument/2006/relationships/tags" Target="../tags/tag995.xml"/><Relationship Id="rId23" Type="http://schemas.openxmlformats.org/officeDocument/2006/relationships/tags" Target="../tags/tag994.xml"/><Relationship Id="rId22" Type="http://schemas.openxmlformats.org/officeDocument/2006/relationships/tags" Target="../tags/tag993.xml"/><Relationship Id="rId21" Type="http://schemas.openxmlformats.org/officeDocument/2006/relationships/tags" Target="../tags/tag992.xml"/><Relationship Id="rId20" Type="http://schemas.openxmlformats.org/officeDocument/2006/relationships/tags" Target="../tags/tag991.xml"/><Relationship Id="rId2" Type="http://schemas.openxmlformats.org/officeDocument/2006/relationships/slideLayout" Target="../slideLayouts/slideLayout94.xml"/><Relationship Id="rId19" Type="http://schemas.openxmlformats.org/officeDocument/2006/relationships/tags" Target="../tags/tag990.xml"/><Relationship Id="rId18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09.xml"/><Relationship Id="rId16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  <p:sldLayoutId id="214748376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93.xml"/><Relationship Id="rId7" Type="http://schemas.openxmlformats.org/officeDocument/2006/relationships/tags" Target="../tags/tag998.xml"/><Relationship Id="rId6" Type="http://schemas.openxmlformats.org/officeDocument/2006/relationships/tags" Target="../tags/tag997.xml"/><Relationship Id="rId5" Type="http://schemas.openxmlformats.org/officeDocument/2006/relationships/tags" Target="../tags/tag996.xml"/><Relationship Id="rId4" Type="http://schemas.openxmlformats.org/officeDocument/2006/relationships/image" Target="../media/image15.svg"/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38.xml"/><Relationship Id="rId8" Type="http://schemas.openxmlformats.org/officeDocument/2006/relationships/tags" Target="../tags/tag1037.xml"/><Relationship Id="rId7" Type="http://schemas.openxmlformats.org/officeDocument/2006/relationships/tags" Target="../tags/tag1036.xml"/><Relationship Id="rId6" Type="http://schemas.openxmlformats.org/officeDocument/2006/relationships/image" Target="../media/image6.png"/><Relationship Id="rId5" Type="http://schemas.openxmlformats.org/officeDocument/2006/relationships/tags" Target="../tags/tag1035.xml"/><Relationship Id="rId4" Type="http://schemas.openxmlformats.org/officeDocument/2006/relationships/image" Target="../media/image5.png"/><Relationship Id="rId3" Type="http://schemas.openxmlformats.org/officeDocument/2006/relationships/tags" Target="../tags/tag1034.xml"/><Relationship Id="rId2" Type="http://schemas.openxmlformats.org/officeDocument/2006/relationships/tags" Target="../tags/tag1033.xml"/><Relationship Id="rId11" Type="http://schemas.openxmlformats.org/officeDocument/2006/relationships/notesSlide" Target="../notesSlides/notesSlide9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043.xml"/><Relationship Id="rId8" Type="http://schemas.openxmlformats.org/officeDocument/2006/relationships/image" Target="../media/image17.png"/><Relationship Id="rId7" Type="http://schemas.openxmlformats.org/officeDocument/2006/relationships/tags" Target="../tags/tag1042.xml"/><Relationship Id="rId6" Type="http://schemas.openxmlformats.org/officeDocument/2006/relationships/image" Target="../media/image6.png"/><Relationship Id="rId5" Type="http://schemas.openxmlformats.org/officeDocument/2006/relationships/tags" Target="../tags/tag1041.xml"/><Relationship Id="rId4" Type="http://schemas.openxmlformats.org/officeDocument/2006/relationships/image" Target="../media/image5.png"/><Relationship Id="rId3" Type="http://schemas.openxmlformats.org/officeDocument/2006/relationships/tags" Target="../tags/tag1040.xml"/><Relationship Id="rId2" Type="http://schemas.openxmlformats.org/officeDocument/2006/relationships/tags" Target="../tags/tag1039.xml"/><Relationship Id="rId11" Type="http://schemas.openxmlformats.org/officeDocument/2006/relationships/notesSlide" Target="../notesSlides/notesSlide10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1047.xml"/><Relationship Id="rId7" Type="http://schemas.openxmlformats.org/officeDocument/2006/relationships/image" Target="../media/image18.png"/><Relationship Id="rId6" Type="http://schemas.openxmlformats.org/officeDocument/2006/relationships/image" Target="../media/image6.png"/><Relationship Id="rId5" Type="http://schemas.openxmlformats.org/officeDocument/2006/relationships/tags" Target="../tags/tag1046.xml"/><Relationship Id="rId4" Type="http://schemas.openxmlformats.org/officeDocument/2006/relationships/image" Target="../media/image5.png"/><Relationship Id="rId3" Type="http://schemas.openxmlformats.org/officeDocument/2006/relationships/tags" Target="../tags/tag1045.xml"/><Relationship Id="rId2" Type="http://schemas.openxmlformats.org/officeDocument/2006/relationships/tags" Target="../tags/tag1044.xml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052.xml"/><Relationship Id="rId8" Type="http://schemas.openxmlformats.org/officeDocument/2006/relationships/image" Target="../media/image19.png"/><Relationship Id="rId7" Type="http://schemas.openxmlformats.org/officeDocument/2006/relationships/tags" Target="../tags/tag1051.xml"/><Relationship Id="rId6" Type="http://schemas.openxmlformats.org/officeDocument/2006/relationships/image" Target="../media/image6.png"/><Relationship Id="rId5" Type="http://schemas.openxmlformats.org/officeDocument/2006/relationships/tags" Target="../tags/tag1050.xml"/><Relationship Id="rId4" Type="http://schemas.openxmlformats.org/officeDocument/2006/relationships/image" Target="../media/image5.png"/><Relationship Id="rId3" Type="http://schemas.openxmlformats.org/officeDocument/2006/relationships/tags" Target="../tags/tag1049.xml"/><Relationship Id="rId2" Type="http://schemas.openxmlformats.org/officeDocument/2006/relationships/tags" Target="../tags/tag1048.xml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1057.xml"/><Relationship Id="rId7" Type="http://schemas.openxmlformats.org/officeDocument/2006/relationships/tags" Target="../tags/tag1056.xml"/><Relationship Id="rId6" Type="http://schemas.openxmlformats.org/officeDocument/2006/relationships/image" Target="../media/image6.png"/><Relationship Id="rId5" Type="http://schemas.openxmlformats.org/officeDocument/2006/relationships/tags" Target="../tags/tag1055.xml"/><Relationship Id="rId4" Type="http://schemas.openxmlformats.org/officeDocument/2006/relationships/image" Target="../media/image5.png"/><Relationship Id="rId3" Type="http://schemas.openxmlformats.org/officeDocument/2006/relationships/tags" Target="../tags/tag1054.xml"/><Relationship Id="rId2" Type="http://schemas.openxmlformats.org/officeDocument/2006/relationships/tags" Target="../tags/tag1053.xml"/><Relationship Id="rId10" Type="http://schemas.openxmlformats.org/officeDocument/2006/relationships/notesSlide" Target="../notesSlides/notesSlide13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59.xml"/><Relationship Id="rId3" Type="http://schemas.openxmlformats.org/officeDocument/2006/relationships/tags" Target="../tags/tag1060.xml"/><Relationship Id="rId2" Type="http://schemas.openxmlformats.org/officeDocument/2006/relationships/tags" Target="../tags/tag1059.xml"/><Relationship Id="rId1" Type="http://schemas.openxmlformats.org/officeDocument/2006/relationships/tags" Target="../tags/tag105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066.xml"/><Relationship Id="rId8" Type="http://schemas.openxmlformats.org/officeDocument/2006/relationships/tags" Target="../tags/tag1065.xml"/><Relationship Id="rId7" Type="http://schemas.openxmlformats.org/officeDocument/2006/relationships/tags" Target="../tags/tag1064.xml"/><Relationship Id="rId6" Type="http://schemas.openxmlformats.org/officeDocument/2006/relationships/image" Target="../media/image6.png"/><Relationship Id="rId5" Type="http://schemas.openxmlformats.org/officeDocument/2006/relationships/tags" Target="../tags/tag1063.xml"/><Relationship Id="rId4" Type="http://schemas.openxmlformats.org/officeDocument/2006/relationships/image" Target="../media/image5.png"/><Relationship Id="rId3" Type="http://schemas.openxmlformats.org/officeDocument/2006/relationships/tags" Target="../tags/tag1062.xml"/><Relationship Id="rId2" Type="http://schemas.openxmlformats.org/officeDocument/2006/relationships/tags" Target="../tags/tag1061.xml"/><Relationship Id="rId12" Type="http://schemas.openxmlformats.org/officeDocument/2006/relationships/notesSlide" Target="../notesSlides/notesSlide15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1067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tags" Target="../tags/tag1072.xml"/><Relationship Id="rId7" Type="http://schemas.openxmlformats.org/officeDocument/2006/relationships/tags" Target="../tags/tag1071.xml"/><Relationship Id="rId6" Type="http://schemas.openxmlformats.org/officeDocument/2006/relationships/image" Target="../media/image6.png"/><Relationship Id="rId5" Type="http://schemas.openxmlformats.org/officeDocument/2006/relationships/tags" Target="../tags/tag1070.xml"/><Relationship Id="rId4" Type="http://schemas.openxmlformats.org/officeDocument/2006/relationships/image" Target="../media/image5.png"/><Relationship Id="rId3" Type="http://schemas.openxmlformats.org/officeDocument/2006/relationships/tags" Target="../tags/tag1069.xml"/><Relationship Id="rId2" Type="http://schemas.openxmlformats.org/officeDocument/2006/relationships/tags" Target="../tags/tag1068.xml"/><Relationship Id="rId12" Type="http://schemas.openxmlformats.org/officeDocument/2006/relationships/notesSlide" Target="../notesSlides/notesSlide16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1073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1078.xml"/><Relationship Id="rId7" Type="http://schemas.openxmlformats.org/officeDocument/2006/relationships/tags" Target="../tags/tag1077.xml"/><Relationship Id="rId6" Type="http://schemas.openxmlformats.org/officeDocument/2006/relationships/image" Target="../media/image6.png"/><Relationship Id="rId5" Type="http://schemas.openxmlformats.org/officeDocument/2006/relationships/tags" Target="../tags/tag1076.xml"/><Relationship Id="rId4" Type="http://schemas.openxmlformats.org/officeDocument/2006/relationships/image" Target="../media/image5.png"/><Relationship Id="rId3" Type="http://schemas.openxmlformats.org/officeDocument/2006/relationships/tags" Target="../tags/tag1075.xml"/><Relationship Id="rId2" Type="http://schemas.openxmlformats.org/officeDocument/2006/relationships/tags" Target="../tags/tag1074.xml"/><Relationship Id="rId10" Type="http://schemas.openxmlformats.org/officeDocument/2006/relationships/notesSlide" Target="../notesSlides/notesSlide17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1083.xml"/><Relationship Id="rId7" Type="http://schemas.openxmlformats.org/officeDocument/2006/relationships/tags" Target="../tags/tag1082.xml"/><Relationship Id="rId6" Type="http://schemas.openxmlformats.org/officeDocument/2006/relationships/image" Target="../media/image6.png"/><Relationship Id="rId5" Type="http://schemas.openxmlformats.org/officeDocument/2006/relationships/tags" Target="../tags/tag1081.xml"/><Relationship Id="rId4" Type="http://schemas.openxmlformats.org/officeDocument/2006/relationships/image" Target="../media/image5.png"/><Relationship Id="rId3" Type="http://schemas.openxmlformats.org/officeDocument/2006/relationships/tags" Target="../tags/tag1080.xml"/><Relationship Id="rId2" Type="http://schemas.openxmlformats.org/officeDocument/2006/relationships/tags" Target="../tags/tag1079.xml"/><Relationship Id="rId10" Type="http://schemas.openxmlformats.org/officeDocument/2006/relationships/notesSlide" Target="../notesSlides/notesSlide18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7.xml"/><Relationship Id="rId2" Type="http://schemas.openxmlformats.org/officeDocument/2006/relationships/tags" Target="../tags/tag1000.xml"/><Relationship Id="rId1" Type="http://schemas.openxmlformats.org/officeDocument/2006/relationships/tags" Target="../tags/tag999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03.xml"/><Relationship Id="rId4" Type="http://schemas.openxmlformats.org/officeDocument/2006/relationships/tags" Target="../tags/tag1085.xml"/><Relationship Id="rId3" Type="http://schemas.openxmlformats.org/officeDocument/2006/relationships/tags" Target="../tags/tag1084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8.xml"/><Relationship Id="rId3" Type="http://schemas.openxmlformats.org/officeDocument/2006/relationships/tags" Target="../tags/tag1003.xml"/><Relationship Id="rId2" Type="http://schemas.openxmlformats.org/officeDocument/2006/relationships/tags" Target="../tags/tag1002.xml"/><Relationship Id="rId1" Type="http://schemas.openxmlformats.org/officeDocument/2006/relationships/tags" Target="../tags/tag100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ags" Target="../tags/tag1006.xml"/><Relationship Id="rId2" Type="http://schemas.openxmlformats.org/officeDocument/2006/relationships/tags" Target="../tags/tag1005.xml"/><Relationship Id="rId1" Type="http://schemas.openxmlformats.org/officeDocument/2006/relationships/tags" Target="../tags/tag100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12.xml"/><Relationship Id="rId8" Type="http://schemas.openxmlformats.org/officeDocument/2006/relationships/tags" Target="../tags/tag1011.xml"/><Relationship Id="rId7" Type="http://schemas.openxmlformats.org/officeDocument/2006/relationships/tags" Target="../tags/tag1010.xml"/><Relationship Id="rId6" Type="http://schemas.openxmlformats.org/officeDocument/2006/relationships/image" Target="../media/image6.png"/><Relationship Id="rId5" Type="http://schemas.openxmlformats.org/officeDocument/2006/relationships/tags" Target="../tags/tag1009.xml"/><Relationship Id="rId4" Type="http://schemas.openxmlformats.org/officeDocument/2006/relationships/image" Target="../media/image5.png"/><Relationship Id="rId3" Type="http://schemas.openxmlformats.org/officeDocument/2006/relationships/tags" Target="../tags/tag1008.xml"/><Relationship Id="rId2" Type="http://schemas.openxmlformats.org/officeDocument/2006/relationships/tags" Target="../tags/tag1007.xml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018.xml"/><Relationship Id="rId8" Type="http://schemas.openxmlformats.org/officeDocument/2006/relationships/tags" Target="../tags/tag1017.xml"/><Relationship Id="rId7" Type="http://schemas.openxmlformats.org/officeDocument/2006/relationships/tags" Target="../tags/tag1016.xml"/><Relationship Id="rId6" Type="http://schemas.openxmlformats.org/officeDocument/2006/relationships/image" Target="../media/image6.png"/><Relationship Id="rId5" Type="http://schemas.openxmlformats.org/officeDocument/2006/relationships/tags" Target="../tags/tag1015.xml"/><Relationship Id="rId4" Type="http://schemas.openxmlformats.org/officeDocument/2006/relationships/image" Target="../media/image5.png"/><Relationship Id="rId3" Type="http://schemas.openxmlformats.org/officeDocument/2006/relationships/tags" Target="../tags/tag1014.xml"/><Relationship Id="rId2" Type="http://schemas.openxmlformats.org/officeDocument/2006/relationships/tags" Target="../tags/tag1013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1019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9.xml"/><Relationship Id="rId7" Type="http://schemas.openxmlformats.org/officeDocument/2006/relationships/tags" Target="../tags/tag1023.xml"/><Relationship Id="rId6" Type="http://schemas.openxmlformats.org/officeDocument/2006/relationships/image" Target="../media/image6.png"/><Relationship Id="rId5" Type="http://schemas.openxmlformats.org/officeDocument/2006/relationships/tags" Target="../tags/tag1022.xml"/><Relationship Id="rId4" Type="http://schemas.openxmlformats.org/officeDocument/2006/relationships/image" Target="../media/image5.png"/><Relationship Id="rId3" Type="http://schemas.openxmlformats.org/officeDocument/2006/relationships/tags" Target="../tags/tag1021.xml"/><Relationship Id="rId2" Type="http://schemas.openxmlformats.org/officeDocument/2006/relationships/tags" Target="../tags/tag1020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41.xml"/><Relationship Id="rId3" Type="http://schemas.openxmlformats.org/officeDocument/2006/relationships/tags" Target="../tags/tag1026.xml"/><Relationship Id="rId2" Type="http://schemas.openxmlformats.org/officeDocument/2006/relationships/tags" Target="../tags/tag1025.xml"/><Relationship Id="rId1" Type="http://schemas.openxmlformats.org/officeDocument/2006/relationships/tags" Target="../tags/tag102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tags" Target="../tags/tag1031.xml"/><Relationship Id="rId7" Type="http://schemas.openxmlformats.org/officeDocument/2006/relationships/tags" Target="../tags/tag1030.xml"/><Relationship Id="rId6" Type="http://schemas.openxmlformats.org/officeDocument/2006/relationships/image" Target="../media/image6.png"/><Relationship Id="rId5" Type="http://schemas.openxmlformats.org/officeDocument/2006/relationships/tags" Target="../tags/tag1029.xml"/><Relationship Id="rId4" Type="http://schemas.openxmlformats.org/officeDocument/2006/relationships/image" Target="../media/image5.png"/><Relationship Id="rId3" Type="http://schemas.openxmlformats.org/officeDocument/2006/relationships/tags" Target="../tags/tag1028.xml"/><Relationship Id="rId2" Type="http://schemas.openxmlformats.org/officeDocument/2006/relationships/tags" Target="../tags/tag1027.xml"/><Relationship Id="rId12" Type="http://schemas.openxmlformats.org/officeDocument/2006/relationships/notesSlide" Target="../notesSlides/notesSlide8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103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：耗崽 22"/>
          <p:cNvPicPr>
            <a:picLocks noChangeAspect="1"/>
          </p:cNvPicPr>
          <p:nvPr/>
        </p:nvPicPr>
        <p:blipFill rotWithShape="1"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29933" t="18883"/>
          <a:stretch>
            <a:fillRect/>
          </a:stretch>
        </p:blipFill>
        <p:spPr>
          <a:xfrm>
            <a:off x="-1" y="0"/>
            <a:ext cx="2498925" cy="2035086"/>
          </a:xfrm>
          <a:prstGeom prst="rect">
            <a:avLst/>
          </a:prstGeom>
        </p:spPr>
      </p:pic>
      <p:pic>
        <p:nvPicPr>
          <p:cNvPr id="15" name="稻壳儿：耗崽 23"/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9972" b="14126"/>
          <a:stretch>
            <a:fillRect/>
          </a:stretch>
        </p:blipFill>
        <p:spPr>
          <a:xfrm>
            <a:off x="10035271" y="4983806"/>
            <a:ext cx="2156729" cy="1873367"/>
          </a:xfrm>
          <a:prstGeom prst="rect">
            <a:avLst/>
          </a:prstGeom>
        </p:spPr>
      </p:pic>
      <p:sp>
        <p:nvSpPr>
          <p:cNvPr id="17" name="文本占位符 6"/>
          <p:cNvSpPr/>
          <p:nvPr>
            <p:custDataLst>
              <p:tags r:id="rId5"/>
            </p:custDataLst>
          </p:nvPr>
        </p:nvSpPr>
        <p:spPr>
          <a:xfrm>
            <a:off x="2776955" y="4984115"/>
            <a:ext cx="2513510" cy="607053"/>
          </a:xfrm>
          <a:prstGeom prst="rect">
            <a:avLst/>
          </a:prstGeo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28600" algn="ctr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a typeface="汉仪中黑 简" panose="00020600040101010101" charset="-122"/>
                <a:cs typeface="汉仪中黑 简" panose="00020600040101010101" charset="-122"/>
                <a:sym typeface="汉仪中黑S" panose="00020600040101010101" pitchFamily="18" charset="-122"/>
              </a:rPr>
              <a:t>北京出版社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a typeface="汉仪中黑 简" panose="00020600040101010101" charset="-122"/>
              <a:cs typeface="汉仪中黑 简" panose="00020600040101010101" charset="-122"/>
              <a:sym typeface="汉仪中黑S" panose="00020600040101010101" pitchFamily="18" charset="-122"/>
            </a:endParaRPr>
          </a:p>
        </p:txBody>
      </p:sp>
      <p:sp>
        <p:nvSpPr>
          <p:cNvPr id="18" name="标题 7"/>
          <p:cNvSpPr/>
          <p:nvPr>
            <p:custDataLst>
              <p:tags r:id="rId6"/>
            </p:custDataLst>
          </p:nvPr>
        </p:nvSpPr>
        <p:spPr>
          <a:xfrm>
            <a:off x="1096645" y="2035175"/>
            <a:ext cx="5873750" cy="2211070"/>
          </a:xfrm>
          <a:prstGeom prst="rect">
            <a:avLst/>
          </a:prstGeo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600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C 语言程序设计（第二版）</a:t>
            </a:r>
            <a:endParaRPr lang="en-US" altLang="zh-CN" sz="600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预备知识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2" name="稻壳儿：耗崽 2"/>
          <p:cNvSpPr/>
          <p:nvPr>
            <p:custDataLst>
              <p:tags r:id="rId7"/>
            </p:custDataLst>
          </p:nvPr>
        </p:nvSpPr>
        <p:spPr>
          <a:xfrm>
            <a:off x="1061085" y="1282065"/>
            <a:ext cx="9274175" cy="3670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0491" name="稻壳儿：耗崽 3-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24915" y="1470025"/>
            <a:ext cx="8954770" cy="297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2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一、格式化输入函数</a:t>
            </a:r>
            <a:r>
              <a:rPr lang="en-US" altLang="zh-CN" sz="32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scanf()</a:t>
            </a:r>
            <a:endParaRPr lang="en-US" altLang="zh-CN" sz="32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函数格式：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scanf("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格式控制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",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地址表列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);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功能：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按照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格式控制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所规定的格式，给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地址表列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所对应的存储单元输入数据。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例如：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int a,b;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scanf("%d,%d",&amp;a,&amp;b);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0" name="稻壳儿：耗崽 4"/>
          <p:cNvSpPr/>
          <p:nvPr>
            <p:custDataLst>
              <p:tags r:id="rId7"/>
            </p:custDataLst>
          </p:nvPr>
        </p:nvSpPr>
        <p:spPr bwMode="auto">
          <a:xfrm>
            <a:off x="914400" y="706120"/>
            <a:ext cx="10398125" cy="23704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30000"/>
              </a:lnSpc>
            </a:pPr>
            <a:r>
              <a:rPr lang="zh-CN" altLang="en-US" b="1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说明：</a:t>
            </a:r>
            <a:endParaRPr lang="zh-CN" altLang="en-US" b="1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格式控制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必须用双引号括起来，其内容由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格式说明符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和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普通字符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两部分组成。其中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格式说明符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由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% 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开头，后跟控制符（表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3-1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）和修饰符（表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3-2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），在输入数据时，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普通字符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按原样输入。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）地址表列则由一个或多个变量地址组成。变量地址的表示方式是：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&amp; 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变量名，其中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“&amp;”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是地址运算符。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3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）输入项的个数要与控制符个数相同，否则会出现异常。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1510" y="3429000"/>
            <a:ext cx="8163560" cy="210185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3025" y="1067435"/>
            <a:ext cx="9319895" cy="472249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0" name="稻壳儿：耗崽 4"/>
          <p:cNvSpPr/>
          <p:nvPr>
            <p:custDataLst>
              <p:tags r:id="rId7"/>
            </p:custDataLst>
          </p:nvPr>
        </p:nvSpPr>
        <p:spPr bwMode="auto">
          <a:xfrm>
            <a:off x="1089025" y="429260"/>
            <a:ext cx="10316845" cy="250317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二、格式输出函数 printf()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函数格式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1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：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　　　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printf(" 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字符串常量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");</a:t>
            </a:r>
            <a:endParaRPr lang="en-US" altLang="zh-CN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功能：将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字符串常量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按原样显示输出。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函数格式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2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：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　　　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printf(" 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格式控制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", 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输出项表列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);</a:t>
            </a:r>
            <a:endParaRPr lang="en-US" altLang="zh-CN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功能：按照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格式控制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指定的格式，向输出设备输出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输出项表列</a:t>
            </a:r>
            <a:r>
              <a:rPr lang="en-US" altLang="zh-CN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sz="1600" spc="300" dirty="0">
                <a:solidFill>
                  <a:schemeClr val="tx1"/>
                </a:solidFill>
                <a:effectLst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中的各项数据。</a:t>
            </a:r>
            <a:endParaRPr lang="zh-CN" altLang="en-US" sz="1600" spc="300" dirty="0">
              <a:solidFill>
                <a:schemeClr val="tx1"/>
              </a:solidFill>
              <a:effectLst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1965" y="3037205"/>
            <a:ext cx="7392670" cy="313690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任务实施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61135" y="1195070"/>
            <a:ext cx="887412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/>
              <a:t>/***************************************************************/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/* </a:t>
            </a:r>
            <a:r>
              <a:rPr lang="zh-CN" altLang="en-US"/>
              <a:t>程序</a:t>
            </a:r>
            <a:r>
              <a:rPr lang="en-US" altLang="zh-CN"/>
              <a:t> : program3_2.c */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/* </a:t>
            </a:r>
            <a:r>
              <a:rPr lang="zh-CN" altLang="en-US"/>
              <a:t>功能</a:t>
            </a:r>
            <a:r>
              <a:rPr lang="en-US" altLang="zh-CN"/>
              <a:t> : </a:t>
            </a:r>
            <a:r>
              <a:rPr lang="zh-CN" altLang="en-US"/>
              <a:t>输入三角形的三边</a:t>
            </a:r>
            <a:r>
              <a:rPr lang="en-US" altLang="zh-CN"/>
              <a:t> a,b,c, </a:t>
            </a:r>
            <a:r>
              <a:rPr lang="zh-CN" altLang="en-US"/>
              <a:t>求三角形的面积</a:t>
            </a:r>
            <a:r>
              <a:rPr lang="en-US" altLang="zh-CN"/>
              <a:t> area</a:t>
            </a:r>
            <a:r>
              <a:rPr lang="zh-CN" altLang="en-US"/>
              <a:t>。</a:t>
            </a:r>
            <a:r>
              <a:rPr lang="en-US" altLang="zh-CN"/>
              <a:t> */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/***************************************************************/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#include &lt;stdio.h&gt;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#include &lt;math.h&gt;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void main()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{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  fl oat a,b,c,s,area;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  printf(" </a:t>
            </a:r>
            <a:r>
              <a:rPr lang="zh-CN" altLang="en-US"/>
              <a:t>请输入三角形的三边长</a:t>
            </a:r>
            <a:r>
              <a:rPr lang="en-US" altLang="zh-CN"/>
              <a:t> :");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  scanf("%f,%f,%f",&amp;a,&amp;b,&amp;c);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  s=0.5*(a+b+c);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  area=sqrt(s*(s-a)*(s-b)*(s-c));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  printf(" </a:t>
            </a:r>
            <a:r>
              <a:rPr lang="zh-CN" altLang="en-US"/>
              <a:t>三角形的面积为</a:t>
            </a:r>
            <a:r>
              <a:rPr lang="en-US" altLang="zh-CN"/>
              <a:t> :%5.2f\n",area);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en-US" altLang="zh-CN"/>
              <a:t>   }</a:t>
            </a:r>
            <a:endParaRPr lang="en-US" altLang="zh-CN"/>
          </a:p>
          <a:p>
            <a:pPr indent="0" fontAlgn="auto">
              <a:lnSpc>
                <a:spcPct val="100000"/>
              </a:lnSpc>
            </a:pPr>
            <a:r>
              <a:rPr lang="zh-CN" altLang="en-US"/>
              <a:t>程序运行结果：</a:t>
            </a:r>
            <a:endParaRPr lang="zh-CN" altLang="en-US"/>
          </a:p>
          <a:p>
            <a:pPr indent="0" fontAlgn="auto">
              <a:lnSpc>
                <a:spcPct val="100000"/>
              </a:lnSpc>
            </a:pPr>
            <a:r>
              <a:rPr lang="zh-CN" altLang="en-US"/>
              <a:t>请输入三角形的三边长</a:t>
            </a:r>
            <a:r>
              <a:rPr lang="en-US" altLang="zh-CN"/>
              <a:t> :3,4,5 </a:t>
            </a:r>
            <a:r>
              <a:rPr lang="en-US" altLang="en-US"/>
              <a:t>↙</a:t>
            </a:r>
            <a:endParaRPr lang="en-US" altLang="en-US"/>
          </a:p>
          <a:p>
            <a:pPr indent="0" fontAlgn="auto">
              <a:lnSpc>
                <a:spcPct val="100000"/>
              </a:lnSpc>
            </a:pPr>
            <a:r>
              <a:rPr lang="zh-CN" altLang="en-US"/>
              <a:t>三角形的面积为</a:t>
            </a:r>
            <a:r>
              <a:rPr lang="en-US" altLang="zh-CN"/>
              <a:t> :6.00</a:t>
            </a:r>
            <a:endParaRPr lang="zh-CN" altLang="en-US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/>
          <p:nvPr>
            <p:custDataLst>
              <p:tags r:id="rId1"/>
            </p:custDataLst>
          </p:nvPr>
        </p:nvSpPr>
        <p:spPr>
          <a:xfrm>
            <a:off x="4905375" y="2501900"/>
            <a:ext cx="4657725" cy="1222375"/>
          </a:xfrm>
          <a:prstGeom prst="rect">
            <a:avLst/>
          </a:prstGeom>
          <a:noFill/>
          <a:ln>
            <a:noFill/>
          </a:ln>
        </p:spPr>
        <p:txBody>
          <a:bodyPr vert="horz" wrap="square" lIns="101600" tIns="38100" rIns="63500" bIns="381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r>
              <a:rPr lang="zh-CN" altLang="en-US" sz="4000">
                <a:solidFill>
                  <a:schemeClr val="accent1">
                    <a:lumMod val="75000"/>
                  </a:schemeClr>
                </a:solidFill>
              </a:rPr>
              <a:t>顺序结构程序设计</a:t>
            </a:r>
            <a:endParaRPr lang="zh-CN" altLang="en-US" sz="40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文本框 50"/>
          <p:cNvSpPr txBox="1"/>
          <p:nvPr>
            <p:custDataLst>
              <p:tags r:id="rId2"/>
            </p:custDataLst>
          </p:nvPr>
        </p:nvSpPr>
        <p:spPr>
          <a:xfrm>
            <a:off x="1987550" y="1831772"/>
            <a:ext cx="2873850" cy="3195079"/>
          </a:xfrm>
          <a:prstGeom prst="rect">
            <a:avLst/>
          </a:prstGeom>
          <a:noFill/>
          <a:ln>
            <a:noFill/>
          </a:ln>
        </p:spPr>
        <p:txBody>
          <a:bodyPr wrap="square" lIns="101600" tIns="38100" rIns="63500" bIns="38100" rtlCol="0" anchor="ctr" anchorCtr="0">
            <a:normAutofit fontScale="90000"/>
          </a:bodyPr>
          <a:p>
            <a:pPr algn="r"/>
            <a:r>
              <a:rPr lang="en-US" altLang="zh-CN" sz="16600" spc="400" dirty="0">
                <a:ln w="38100">
                  <a:solidFill>
                    <a:schemeClr val="dk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Arial Black" panose="020B0A04020102020204" charset="0"/>
                <a:ea typeface="汉仪中黑 简" panose="00020600040101010101" charset="-122"/>
                <a:cs typeface="汉仪中黑 简" panose="00020600040101010101" charset="-122"/>
              </a:rPr>
              <a:t>03</a:t>
            </a:r>
            <a:endParaRPr lang="en-US" altLang="zh-CN" sz="16600" spc="400" dirty="0">
              <a:ln w="38100">
                <a:solidFill>
                  <a:schemeClr val="dk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Arial Black" panose="020B0A04020102020204" charset="0"/>
              <a:ea typeface="汉仪中黑 简" panose="00020600040101010101" charset="-122"/>
              <a:cs typeface="汉仪中黑 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79318" y="218758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9" name="稻壳儿：耗崽 1-24"/>
          <p:cNvSpPr txBox="1"/>
          <p:nvPr/>
        </p:nvSpPr>
        <p:spPr>
          <a:xfrm>
            <a:off x="1221105" y="687070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任务目标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4" name="稻壳儿：耗崽 22-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21105" y="1435100"/>
            <a:ext cx="9847580" cy="107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能灵活应用赋值语句、输入输出函数及随机函数编写顺序结构程序；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深入理解顺序结构，守正顺序规则，创新编程思维；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3.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能够关注现实生活，发现实际问题，培养分析问题和解决问题的能力。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0" name="稻壳儿：耗崽 1-24"/>
          <p:cNvSpPr txBox="1"/>
          <p:nvPr/>
        </p:nvSpPr>
        <p:spPr>
          <a:xfrm>
            <a:off x="1221105" y="2835275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任务描述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11" name="稻壳儿：耗崽 22-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21105" y="3583305"/>
            <a:ext cx="9847580" cy="3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随机生成一个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3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位整数，计算它的个位数、十位数和百位数的平方和。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" name="稻壳儿：耗崽 1-24"/>
          <p:cNvSpPr txBox="1"/>
          <p:nvPr/>
        </p:nvSpPr>
        <p:spPr>
          <a:xfrm>
            <a:off x="1221105" y="4039870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</a:t>
            </a:r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分析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稻壳儿：耗崽 22-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221105" y="4593590"/>
            <a:ext cx="9847580" cy="179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）根据需要定义变量。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）随机产生一个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3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位的随机整数。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3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）分别取出它的百位、十位及个位。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4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）求个、十、百三位数字的平方和。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5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）输出平方和。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预备知识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2" name="稻壳儿：耗崽 2"/>
          <p:cNvSpPr/>
          <p:nvPr>
            <p:custDataLst>
              <p:tags r:id="rId7"/>
            </p:custDataLst>
          </p:nvPr>
        </p:nvSpPr>
        <p:spPr>
          <a:xfrm>
            <a:off x="967740" y="1195070"/>
            <a:ext cx="8199755" cy="51130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0491" name="稻壳儿：耗崽 3-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132840" y="1306195"/>
            <a:ext cx="7868920" cy="489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顺序结构执行流程及特点是：按照程序中语句的先后次序，从第一条语句开始，顺序地向下执行，每一条语句都会被执行到，而且仅被执行一次。其结构示意图如图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3-1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所示。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在顺序结构程序中，输入和输出是最基本的操作，程序运行过程中输入数据占用了一定的程序执行时间。而在实际编程中，有时不需要用户输入数据，而是根据需要生成随机数，例如，贪吃蛇游戏中在随机的位置上出现食物，扑克牌游戏中随机发牌等。随机产生一个整数可使用随机函数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rand()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，它的一般格式为：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rand();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使用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rand()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函数需要注意以下几点：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rand()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函数能够产生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0~32767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范围内的整数。要生成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[a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b]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范围内的整数，可使用通用公式：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a+rand( )%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b-a+1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）随机函数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rand()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所在的库文件为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“stdlib.h”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3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）为了使每次程序运行时生成的随机数不同，需要使用函数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srand()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设置随机数种子，它所在的头文件为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“time.h”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4035" y="1924050"/>
            <a:ext cx="1961515" cy="3208655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2" name="稻壳儿：耗崽 1-24"/>
          <p:cNvSpPr txBox="1"/>
          <p:nvPr/>
        </p:nvSpPr>
        <p:spPr>
          <a:xfrm>
            <a:off x="1061085" y="478155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任务实施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91690" y="1031875"/>
            <a:ext cx="887412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200000"/>
              </a:lnSpc>
            </a:pPr>
            <a:r>
              <a:rPr lang="en-US" altLang="zh-CN" sz="1600"/>
              <a:t>/***************************************************************/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/* </a:t>
            </a:r>
            <a:r>
              <a:rPr lang="zh-CN" altLang="en-US" sz="1600"/>
              <a:t>程序</a:t>
            </a:r>
            <a:r>
              <a:rPr lang="en-US" altLang="zh-CN" sz="1600"/>
              <a:t> : program3_3.c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/* </a:t>
            </a:r>
            <a:r>
              <a:rPr lang="zh-CN" altLang="en-US" sz="1600"/>
              <a:t>功能</a:t>
            </a:r>
            <a:r>
              <a:rPr lang="en-US" altLang="zh-CN" sz="1600"/>
              <a:t> : </a:t>
            </a:r>
            <a:r>
              <a:rPr lang="zh-CN" altLang="en-US" sz="1600"/>
              <a:t>随机生成一个</a:t>
            </a:r>
            <a:r>
              <a:rPr lang="en-US" altLang="zh-CN" sz="1600"/>
              <a:t> 3 </a:t>
            </a:r>
            <a:r>
              <a:rPr lang="zh-CN" altLang="en-US" sz="1600"/>
              <a:t>位整数</a:t>
            </a:r>
            <a:r>
              <a:rPr lang="en-US" altLang="zh-CN" sz="1600"/>
              <a:t> , </a:t>
            </a:r>
            <a:r>
              <a:rPr lang="zh-CN" altLang="en-US" sz="1600"/>
              <a:t>计算它的个位数、十位数和百位数的平方和。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/***************************************************************/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#include &lt;stdio.h&gt;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#include &lt;stdlib.h&gt; /* </a:t>
            </a:r>
            <a:r>
              <a:rPr lang="zh-CN" altLang="en-US" sz="1600"/>
              <a:t>随机函数</a:t>
            </a:r>
            <a:r>
              <a:rPr lang="en-US" altLang="zh-CN" sz="1600"/>
              <a:t> rand() </a:t>
            </a:r>
            <a:r>
              <a:rPr lang="zh-CN" altLang="en-US" sz="1600"/>
              <a:t>所在的库文件为</a:t>
            </a:r>
            <a:r>
              <a:rPr lang="en-US" altLang="zh-CN" sz="1600"/>
              <a:t> "stdlib.h"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#include &lt;time.h&gt; /* </a:t>
            </a:r>
            <a:r>
              <a:rPr lang="zh-CN" altLang="en-US" sz="1600"/>
              <a:t>随机种子函数</a:t>
            </a:r>
            <a:r>
              <a:rPr lang="en-US" altLang="zh-CN" sz="1600"/>
              <a:t> srand() </a:t>
            </a:r>
            <a:r>
              <a:rPr lang="zh-CN" altLang="en-US" sz="1600"/>
              <a:t>所在的头文件为</a:t>
            </a:r>
            <a:r>
              <a:rPr lang="en-US" altLang="zh-CN" sz="1600"/>
              <a:t> "time.h"*/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void main()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{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int n,n1,n2,n3,sum; 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srand(time(NULL)); /* </a:t>
            </a:r>
            <a:r>
              <a:rPr lang="zh-CN" altLang="en-US" sz="1600"/>
              <a:t>随机数种子</a:t>
            </a:r>
            <a:r>
              <a:rPr lang="en-US" altLang="zh-CN" sz="1600"/>
              <a:t> , </a:t>
            </a:r>
            <a:r>
              <a:rPr lang="zh-CN" altLang="en-US" sz="1600"/>
              <a:t>使每次程序运行能生成不同的随机数</a:t>
            </a:r>
            <a:r>
              <a:rPr lang="en-US" altLang="zh-CN" sz="1600"/>
              <a:t> */</a:t>
            </a: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2" name="稻壳儿：耗崽 1-24"/>
          <p:cNvSpPr txBox="1"/>
          <p:nvPr/>
        </p:nvSpPr>
        <p:spPr>
          <a:xfrm>
            <a:off x="1061085" y="478155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任务实施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91690" y="1031875"/>
            <a:ext cx="887412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n=100+rand()% 900; /* </a:t>
            </a:r>
            <a:r>
              <a:rPr lang="zh-CN" altLang="en-US" sz="1600"/>
              <a:t>生成随机数的范围应为</a:t>
            </a:r>
            <a:r>
              <a:rPr lang="en-US" altLang="zh-CN" sz="1600"/>
              <a:t> 100~999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n1=n/100; /* </a:t>
            </a:r>
            <a:r>
              <a:rPr lang="zh-CN" altLang="en-US" sz="1600"/>
              <a:t>取百位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n2=(n/10)%10; /* </a:t>
            </a:r>
            <a:r>
              <a:rPr lang="zh-CN" altLang="en-US" sz="1600"/>
              <a:t>取十位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n3=n%10; /* </a:t>
            </a:r>
            <a:r>
              <a:rPr lang="zh-CN" altLang="en-US" sz="1600"/>
              <a:t>取个位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sum=n1*n1+n2*n2+n3*n3; 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printf(" </a:t>
            </a:r>
            <a:r>
              <a:rPr lang="zh-CN" altLang="en-US" sz="1600"/>
              <a:t>这个三位数是</a:t>
            </a:r>
            <a:r>
              <a:rPr lang="en-US" altLang="zh-CN" sz="1600"/>
              <a:t> :%d\n",n);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  printf(" </a:t>
            </a:r>
            <a:r>
              <a:rPr lang="zh-CN" altLang="en-US" sz="1600"/>
              <a:t>个、十、百位数的平方和为</a:t>
            </a:r>
            <a:r>
              <a:rPr lang="en-US" altLang="zh-CN" sz="1600"/>
              <a:t> :%d\n",sum);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en-US" altLang="zh-CN" sz="1600"/>
              <a:t>     }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zh-CN" altLang="en-US" sz="1600"/>
              <a:t>程序运行结果：</a:t>
            </a:r>
            <a:endParaRPr lang="zh-CN" altLang="en-US" sz="1600"/>
          </a:p>
          <a:p>
            <a:pPr indent="0" fontAlgn="auto">
              <a:lnSpc>
                <a:spcPct val="200000"/>
              </a:lnSpc>
            </a:pPr>
            <a:r>
              <a:rPr lang="zh-CN" altLang="en-US" sz="1600"/>
              <a:t>这个三位数是</a:t>
            </a:r>
            <a:r>
              <a:rPr lang="en-US" altLang="zh-CN" sz="1600"/>
              <a:t> :232 </a:t>
            </a:r>
            <a:endParaRPr lang="en-US" altLang="zh-CN" sz="1600"/>
          </a:p>
          <a:p>
            <a:pPr indent="0" fontAlgn="auto">
              <a:lnSpc>
                <a:spcPct val="200000"/>
              </a:lnSpc>
            </a:pPr>
            <a:r>
              <a:rPr lang="zh-CN" altLang="en-US" sz="1600"/>
              <a:t>个、十、百位数的平方和为</a:t>
            </a:r>
            <a:r>
              <a:rPr lang="en-US" altLang="zh-CN" sz="1600"/>
              <a:t> :17</a:t>
            </a: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/>
          <p:nvPr>
            <p:custDataLst>
              <p:tags r:id="rId1"/>
            </p:custDataLst>
          </p:nvPr>
        </p:nvSpPr>
        <p:spPr>
          <a:xfrm>
            <a:off x="3001645" y="2501900"/>
            <a:ext cx="6058535" cy="1805305"/>
          </a:xfrm>
          <a:prstGeom prst="rect">
            <a:avLst/>
          </a:prstGeom>
          <a:noFill/>
          <a:ln>
            <a:noFill/>
          </a:ln>
        </p:spPr>
        <p:txBody>
          <a:bodyPr vert="horz" wrap="square" lIns="101600" tIns="38100" rIns="63500" bIns="381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r>
              <a:rPr lang="zh-CN" altLang="en-US" sz="4800">
                <a:solidFill>
                  <a:schemeClr val="accent1">
                    <a:lumMod val="75000"/>
                  </a:schemeClr>
                </a:solidFill>
              </a:rPr>
              <a:t>单元三　</a:t>
            </a:r>
            <a:endParaRPr lang="zh-CN" altLang="en-US" sz="480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zh-CN" altLang="en-US" sz="4800">
                <a:solidFill>
                  <a:schemeClr val="accent1">
                    <a:lumMod val="75000"/>
                  </a:schemeClr>
                </a:solidFill>
              </a:rPr>
              <a:t>顺序结构程序设计</a:t>
            </a:r>
            <a:endParaRPr lang="zh-CN" altLang="en-US" sz="48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：耗崽 22"/>
          <p:cNvPicPr>
            <a:picLocks noChangeAspect="1"/>
          </p:cNvPicPr>
          <p:nvPr/>
        </p:nvPicPr>
        <p:blipFill rotWithShape="1">
          <a:blip r:embed="rId1"/>
          <a:srcRect l="29933" t="18883"/>
          <a:stretch>
            <a:fillRect/>
          </a:stretch>
        </p:blipFill>
        <p:spPr>
          <a:xfrm>
            <a:off x="-1" y="0"/>
            <a:ext cx="2498925" cy="2035086"/>
          </a:xfrm>
          <a:prstGeom prst="rect">
            <a:avLst/>
          </a:prstGeom>
        </p:spPr>
      </p:pic>
      <p:pic>
        <p:nvPicPr>
          <p:cNvPr id="15" name="稻壳儿：耗崽 23"/>
          <p:cNvPicPr>
            <a:picLocks noChangeAspect="1"/>
          </p:cNvPicPr>
          <p:nvPr/>
        </p:nvPicPr>
        <p:blipFill rotWithShape="1">
          <a:blip r:embed="rId2"/>
          <a:srcRect r="29972" b="14126"/>
          <a:stretch>
            <a:fillRect/>
          </a:stretch>
        </p:blipFill>
        <p:spPr>
          <a:xfrm>
            <a:off x="10035271" y="4983806"/>
            <a:ext cx="2156729" cy="1873367"/>
          </a:xfrm>
          <a:prstGeom prst="rect">
            <a:avLst/>
          </a:prstGeom>
        </p:spPr>
      </p:pic>
      <p:sp>
        <p:nvSpPr>
          <p:cNvPr id="18" name="标题 7"/>
          <p:cNvSpPr/>
          <p:nvPr>
            <p:custDataLst>
              <p:tags r:id="rId3"/>
            </p:custDataLst>
          </p:nvPr>
        </p:nvSpPr>
        <p:spPr>
          <a:xfrm>
            <a:off x="1248410" y="2403310"/>
            <a:ext cx="4846500" cy="2210850"/>
          </a:xfrm>
          <a:prstGeom prst="rect">
            <a:avLst/>
          </a:prstGeo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感谢聆听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稻壳儿：耗崽 24-5"/>
          <p:cNvSpPr txBox="1"/>
          <p:nvPr>
            <p:custDataLst>
              <p:tags r:id="rId1"/>
            </p:custDataLst>
          </p:nvPr>
        </p:nvSpPr>
        <p:spPr>
          <a:xfrm>
            <a:off x="11608435" y="6433185"/>
            <a:ext cx="197485" cy="16954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S" panose="00020600040101010101" pitchFamily="18" charset="-122"/>
                <a:ea typeface="汉仪文黑-55简" panose="00020600040101010101" pitchFamily="18" charset="-122"/>
                <a:cs typeface="+mn-ea"/>
                <a:sym typeface="汉仪中黑S" panose="00020600040101010101" pitchFamily="18" charset="-122"/>
              </a:rPr>
              <a:t>02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S" panose="00020600040101010101" pitchFamily="18" charset="-122"/>
              <a:ea typeface="汉仪文黑-55简" panose="00020600040101010101" pitchFamily="18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3201029" y="3872230"/>
            <a:ext cx="1678305" cy="76962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>
            <a:defPPr>
              <a:defRPr lang="en-US"/>
            </a:defPPr>
            <a:lvl1pPr algn="ctr">
              <a:defRPr sz="5400" b="1">
                <a:solidFill>
                  <a:schemeClr val="tx2"/>
                </a:solidFill>
                <a:effectLst>
                  <a:outerShdw blurRad="38100" dist="38100" dir="2700000" algn="tl">
                    <a:schemeClr val="tx2">
                      <a:alpha val="43000"/>
                    </a:schemeClr>
                  </a:outerShdw>
                </a:effectLst>
                <a:latin typeface="+mj-ea"/>
                <a:ea typeface="+mj-ea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dirty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charset="0"/>
                <a:ea typeface="汉仪大黑简" panose="02010600000101010101" charset="-122"/>
                <a:sym typeface="汉仪中黑S" panose="00020600040101010101" pitchFamily="18" charset="-122"/>
              </a:rPr>
              <a:t>目录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effectLst/>
              <a:latin typeface="Arial Black" panose="020B0A04020102020204" charset="0"/>
              <a:ea typeface="汉仪大黑简" panose="02010600000101010101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08040" y="3428365"/>
            <a:ext cx="5700395" cy="18332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 sz="2400"/>
              <a:t>任务</a:t>
            </a:r>
            <a:r>
              <a:rPr lang="en-US" altLang="zh-CN" sz="2400"/>
              <a:t> 1 </a:t>
            </a:r>
            <a:r>
              <a:rPr lang="zh-CN" altLang="en-US" sz="2400"/>
              <a:t>字符数据的输入与输出</a:t>
            </a:r>
            <a:endParaRPr lang="en-US" altLang="zh-CN" sz="2400"/>
          </a:p>
          <a:p>
            <a:pPr indent="0" fontAlgn="auto">
              <a:lnSpc>
                <a:spcPct val="150000"/>
              </a:lnSpc>
            </a:pPr>
            <a:r>
              <a:rPr lang="zh-CN" altLang="en-US" sz="2400"/>
              <a:t>任务</a:t>
            </a:r>
            <a:r>
              <a:rPr lang="en-US" altLang="zh-CN" sz="2400"/>
              <a:t> 2 </a:t>
            </a:r>
            <a:r>
              <a:rPr lang="zh-CN" altLang="en-US" sz="2400"/>
              <a:t>格式化输入与输出</a:t>
            </a:r>
            <a:endParaRPr lang="en-US" altLang="zh-CN" sz="2400"/>
          </a:p>
          <a:p>
            <a:pPr indent="0" fontAlgn="auto">
              <a:lnSpc>
                <a:spcPct val="150000"/>
              </a:lnSpc>
            </a:pPr>
            <a:r>
              <a:rPr lang="zh-CN" altLang="en-US" sz="2400"/>
              <a:t>任务</a:t>
            </a:r>
            <a:r>
              <a:rPr lang="en-US" altLang="zh-CN" sz="2400"/>
              <a:t> 3 </a:t>
            </a:r>
            <a:r>
              <a:rPr lang="zh-CN" altLang="en-US" sz="2400"/>
              <a:t>顺序结构程序设计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 idx="1"/>
            <p:custDataLst>
              <p:tags r:id="rId1"/>
            </p:custDataLst>
          </p:nvPr>
        </p:nvSpPr>
        <p:spPr>
          <a:xfrm>
            <a:off x="4905125" y="2501789"/>
            <a:ext cx="5299325" cy="801914"/>
          </a:xfrm>
        </p:spPr>
        <p:txBody>
          <a:bodyPr>
            <a:norm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>
                <a:solidFill>
                  <a:schemeClr val="accent1">
                    <a:lumMod val="75000"/>
                  </a:schemeClr>
                </a:solidFill>
              </a:rPr>
              <a:t>字符数据的输入与输出</a:t>
            </a:r>
            <a:endParaRPr lang="zh-CN" altLang="en-US" sz="3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文本框 50"/>
          <p:cNvSpPr txBox="1"/>
          <p:nvPr>
            <p:custDataLst>
              <p:tags r:id="rId2"/>
            </p:custDataLst>
          </p:nvPr>
        </p:nvSpPr>
        <p:spPr>
          <a:xfrm>
            <a:off x="1987550" y="1831772"/>
            <a:ext cx="2873850" cy="3195079"/>
          </a:xfrm>
          <a:prstGeom prst="rect">
            <a:avLst/>
          </a:prstGeom>
          <a:noFill/>
          <a:ln>
            <a:noFill/>
          </a:ln>
        </p:spPr>
        <p:txBody>
          <a:bodyPr wrap="square" lIns="101600" tIns="38100" rIns="63500" bIns="38100" rtlCol="0" anchor="ctr" anchorCtr="0">
            <a:normAutofit fontScale="90000"/>
          </a:bodyPr>
          <a:p>
            <a:pPr algn="r"/>
            <a:r>
              <a:rPr lang="en-US" altLang="zh-CN" sz="16600" spc="400" dirty="0">
                <a:ln w="38100">
                  <a:solidFill>
                    <a:schemeClr val="dk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Arial Black" panose="020B0A04020102020204" charset="0"/>
                <a:ea typeface="汉仪中黑 简" panose="00020600040101010101" charset="-122"/>
                <a:cs typeface="汉仪中黑 简" panose="00020600040101010101" charset="-122"/>
              </a:rPr>
              <a:t>01</a:t>
            </a:r>
            <a:endParaRPr lang="en-US" altLang="zh-CN" sz="16600" spc="400" dirty="0">
              <a:ln w="38100">
                <a:solidFill>
                  <a:schemeClr val="dk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Arial Black" panose="020B0A04020102020204" charset="0"/>
              <a:ea typeface="汉仪中黑 简" panose="00020600040101010101" charset="-122"/>
              <a:cs typeface="汉仪中黑 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79318" y="218758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9" name="稻壳儿：耗崽 1-24"/>
          <p:cNvSpPr txBox="1"/>
          <p:nvPr/>
        </p:nvSpPr>
        <p:spPr>
          <a:xfrm>
            <a:off x="1221105" y="687070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任务目标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4" name="稻壳儿：耗崽 22-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21105" y="1435100"/>
            <a:ext cx="984758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能正确使用标准函数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getchar( )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和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putchar( )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，做好使用之前的预处理工作，具有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科学无国界，调用有原则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的认识，培养自信自强精神；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能区分数字字符与其他字符在输入时的异同，培养耐心细致品质；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3.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能够发现问题背后的问题，寻找到问题背后的根本原因，具备探究精神。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0" name="稻壳儿：耗崽 1-24"/>
          <p:cNvSpPr txBox="1"/>
          <p:nvPr/>
        </p:nvSpPr>
        <p:spPr>
          <a:xfrm>
            <a:off x="1221105" y="2835275"/>
            <a:ext cx="1005649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任务描述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11" name="稻壳儿：耗崽 22-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21105" y="4030345"/>
            <a:ext cx="9847580" cy="3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用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getchar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函数输入三个字符赋给变量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a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b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c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，然后用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putchar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函数输出它们。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预备知识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2" name="稻壳儿：耗崽 2"/>
          <p:cNvSpPr/>
          <p:nvPr>
            <p:custDataLst>
              <p:tags r:id="rId7"/>
            </p:custDataLst>
          </p:nvPr>
        </p:nvSpPr>
        <p:spPr>
          <a:xfrm>
            <a:off x="695325" y="1195070"/>
            <a:ext cx="10822305" cy="43592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20491" name="稻壳儿：耗崽 3-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061085" y="1195070"/>
            <a:ext cx="8942705" cy="4250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200" b="1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一、字符输入函数</a:t>
            </a:r>
            <a:r>
              <a:rPr lang="en-US" altLang="zh-CN" sz="3200" b="1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getchar()</a:t>
            </a:r>
            <a:endParaRPr lang="en-US" altLang="zh-CN" sz="3200" b="1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函数格式如下：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&lt;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变量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&gt;=getchar();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功能：用于接收从输入设备输入的一个字符。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注意：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getchar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函数后面的一对小括号内没有参数，但这一对小括号不能省。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3200" b="1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二、字符输出函数</a:t>
            </a:r>
            <a:r>
              <a:rPr lang="en-US" altLang="zh-CN" sz="3200" b="1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putchar()</a:t>
            </a:r>
            <a:endParaRPr lang="en-US" altLang="zh-CN" sz="32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函数格式如下：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putchar(c); </a:t>
            </a:r>
            <a:endParaRPr lang="en-US" altLang="zh-CN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功能：向输出设备输出一个字符。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注意：</a:t>
            </a:r>
            <a:r>
              <a:rPr lang="en-US" altLang="zh-CN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putchar() </a:t>
            </a:r>
            <a:r>
              <a:rPr lang="zh-CN" altLang="en-US" sz="1600" spc="300" dirty="0">
                <a:solidFill>
                  <a:schemeClr val="lt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函数必须带输出项，输出项可以是字符型常量、变量、表达式，但只能是单个字符而不能是字符串。</a:t>
            </a:r>
            <a:endParaRPr lang="zh-CN" altLang="en-US" sz="1600" spc="300" dirty="0">
              <a:solidFill>
                <a:schemeClr val="lt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cxnSp>
        <p:nvCxnSpPr>
          <p:cNvPr id="22" name="稻壳儿：耗崽 7"/>
          <p:cNvCxnSpPr/>
          <p:nvPr>
            <p:custDataLst>
              <p:tags r:id="rId9"/>
            </p:custDataLst>
          </p:nvPr>
        </p:nvCxnSpPr>
        <p:spPr bwMode="auto">
          <a:xfrm>
            <a:off x="695325" y="3190558"/>
            <a:ext cx="10701338" cy="0"/>
          </a:xfrm>
          <a:prstGeom prst="line">
            <a:avLst/>
          </a:prstGeom>
          <a:ln w="25400" cmpd="sng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任务实施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86255" y="1195070"/>
            <a:ext cx="9344025" cy="5354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/***************************************************************/</a:t>
            </a:r>
            <a:endParaRPr lang="en-US" altLang="zh-CN"/>
          </a:p>
          <a:p>
            <a:r>
              <a:rPr lang="en-US" altLang="zh-CN"/>
              <a:t>/* </a:t>
            </a:r>
            <a:r>
              <a:rPr lang="zh-CN" altLang="en-US"/>
              <a:t>程序</a:t>
            </a:r>
            <a:r>
              <a:rPr lang="en-US" altLang="zh-CN"/>
              <a:t> : program3_1.c */</a:t>
            </a:r>
            <a:endParaRPr lang="en-US" altLang="zh-CN"/>
          </a:p>
          <a:p>
            <a:r>
              <a:rPr lang="en-US" altLang="zh-CN"/>
              <a:t>/* </a:t>
            </a:r>
            <a:r>
              <a:rPr lang="zh-CN" altLang="en-US"/>
              <a:t>功能</a:t>
            </a:r>
            <a:r>
              <a:rPr lang="en-US" altLang="zh-CN"/>
              <a:t> : </a:t>
            </a:r>
            <a:r>
              <a:rPr lang="zh-CN" altLang="en-US"/>
              <a:t>用</a:t>
            </a:r>
            <a:r>
              <a:rPr lang="en-US" altLang="zh-CN"/>
              <a:t> getchar </a:t>
            </a:r>
            <a:r>
              <a:rPr lang="zh-CN" altLang="en-US"/>
              <a:t>函数输入三个字符赋给变量</a:t>
            </a:r>
            <a:r>
              <a:rPr lang="en-US" altLang="zh-CN"/>
              <a:t> a,b,c, </a:t>
            </a:r>
            <a:r>
              <a:rPr lang="zh-CN" altLang="en-US"/>
              <a:t>然后用</a:t>
            </a:r>
            <a:r>
              <a:rPr lang="en-US" altLang="zh-CN"/>
              <a:t> putchar </a:t>
            </a:r>
            <a:r>
              <a:rPr lang="zh-CN" altLang="en-US"/>
              <a:t>函数输出它们。</a:t>
            </a:r>
            <a:r>
              <a:rPr lang="en-US" altLang="zh-CN"/>
              <a:t>*/</a:t>
            </a:r>
            <a:endParaRPr lang="en-US" altLang="zh-CN"/>
          </a:p>
          <a:p>
            <a:r>
              <a:rPr lang="en-US" altLang="zh-CN"/>
              <a:t>/***************************************************************/</a:t>
            </a:r>
            <a:endParaRPr lang="en-US" altLang="zh-CN"/>
          </a:p>
          <a:p>
            <a:r>
              <a:rPr lang="en-US" altLang="zh-CN"/>
              <a:t> #include &lt;stdio.h&gt;</a:t>
            </a:r>
            <a:endParaRPr lang="en-US" altLang="zh-CN"/>
          </a:p>
          <a:p>
            <a:r>
              <a:rPr lang="en-US" altLang="zh-CN"/>
              <a:t> void main()</a:t>
            </a:r>
            <a:endParaRPr lang="en-US" altLang="zh-CN"/>
          </a:p>
          <a:p>
            <a:r>
              <a:rPr lang="en-US" altLang="zh-CN"/>
              <a:t> {</a:t>
            </a:r>
            <a:endParaRPr lang="en-US" altLang="zh-CN"/>
          </a:p>
          <a:p>
            <a:r>
              <a:rPr lang="en-US" altLang="zh-CN"/>
              <a:t>   char a,b,c;</a:t>
            </a:r>
            <a:endParaRPr lang="en-US" altLang="zh-CN"/>
          </a:p>
          <a:p>
            <a:r>
              <a:rPr lang="en-US" altLang="zh-CN"/>
              <a:t>   a=getchar();</a:t>
            </a:r>
            <a:endParaRPr lang="en-US" altLang="zh-CN"/>
          </a:p>
          <a:p>
            <a:r>
              <a:rPr lang="en-US" altLang="zh-CN"/>
              <a:t>   b=getchar();</a:t>
            </a:r>
            <a:endParaRPr lang="en-US" altLang="zh-CN"/>
          </a:p>
          <a:p>
            <a:r>
              <a:rPr lang="en-US" altLang="zh-CN"/>
              <a:t>   c=getchar();</a:t>
            </a:r>
            <a:endParaRPr lang="en-US" altLang="zh-CN"/>
          </a:p>
          <a:p>
            <a:r>
              <a:rPr lang="en-US" altLang="zh-CN"/>
              <a:t>   putchar(a);</a:t>
            </a:r>
            <a:endParaRPr lang="en-US" altLang="zh-CN"/>
          </a:p>
          <a:p>
            <a:r>
              <a:rPr lang="en-US" altLang="zh-CN"/>
              <a:t>   putchar(b);</a:t>
            </a:r>
            <a:endParaRPr lang="en-US" altLang="zh-CN"/>
          </a:p>
          <a:p>
            <a:r>
              <a:rPr lang="en-US" altLang="zh-CN"/>
              <a:t>   putchar(c);</a:t>
            </a:r>
            <a:endParaRPr lang="en-US" altLang="zh-CN"/>
          </a:p>
          <a:p>
            <a:r>
              <a:rPr lang="en-US" altLang="zh-CN"/>
              <a:t> }</a:t>
            </a:r>
            <a:endParaRPr lang="en-US" altLang="zh-CN"/>
          </a:p>
          <a:p>
            <a:r>
              <a:rPr lang="zh-CN" altLang="en-US"/>
              <a:t>程序运行结果：</a:t>
            </a:r>
            <a:endParaRPr lang="zh-CN" altLang="en-US"/>
          </a:p>
          <a:p>
            <a:r>
              <a:rPr lang="zh-CN" altLang="en-US"/>
              <a:t>输入</a:t>
            </a:r>
            <a:r>
              <a:rPr lang="en-US" altLang="zh-CN"/>
              <a:t> :ABC </a:t>
            </a:r>
            <a:r>
              <a:rPr lang="en-US" altLang="en-US"/>
              <a:t>↙</a:t>
            </a:r>
            <a:endParaRPr lang="en-US" altLang="en-US"/>
          </a:p>
          <a:p>
            <a:r>
              <a:rPr lang="zh-CN" altLang="en-US"/>
              <a:t>输出</a:t>
            </a:r>
            <a:r>
              <a:rPr lang="en-US" altLang="zh-CN"/>
              <a:t> :ABC</a:t>
            </a:r>
            <a:endParaRPr lang="en-US" altLang="zh-CN"/>
          </a:p>
          <a:p>
            <a:r>
              <a:rPr lang="zh-CN" altLang="en-US"/>
              <a:t>提示：若想在输出</a:t>
            </a:r>
            <a:r>
              <a:rPr lang="en-US" altLang="zh-CN"/>
              <a:t> ABC </a:t>
            </a:r>
            <a:r>
              <a:rPr lang="zh-CN" altLang="en-US"/>
              <a:t>后让光标换行，可用</a:t>
            </a:r>
            <a:r>
              <a:rPr lang="en-US" altLang="zh-CN"/>
              <a:t> putchar</a:t>
            </a:r>
            <a:r>
              <a:rPr lang="zh-CN" altLang="en-US"/>
              <a:t>（</a:t>
            </a:r>
            <a:r>
              <a:rPr lang="en-US" altLang="zh-CN"/>
              <a:t>'\n'</a:t>
            </a:r>
            <a:r>
              <a:rPr lang="zh-CN" altLang="en-US"/>
              <a:t>）实现。</a:t>
            </a:r>
            <a:endParaRPr lang="zh-CN" altLang="en-US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/>
          <p:nvPr>
            <p:custDataLst>
              <p:tags r:id="rId1"/>
            </p:custDataLst>
          </p:nvPr>
        </p:nvSpPr>
        <p:spPr>
          <a:xfrm>
            <a:off x="4905125" y="2501789"/>
            <a:ext cx="5299325" cy="801914"/>
          </a:xfrm>
          <a:prstGeom prst="rect">
            <a:avLst/>
          </a:prstGeo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200" strike="noStrike" baseline="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格式化输入与输出</a:t>
            </a:r>
            <a:endParaRPr lang="zh-CN" altLang="en-US" sz="4200" strike="noStrike" baseline="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2"/>
            </p:custDataLst>
          </p:nvPr>
        </p:nvSpPr>
        <p:spPr>
          <a:xfrm>
            <a:off x="1987550" y="1831772"/>
            <a:ext cx="2873850" cy="3195079"/>
          </a:xfrm>
          <a:prstGeom prst="rect">
            <a:avLst/>
          </a:prstGeom>
          <a:noFill/>
          <a:ln>
            <a:noFill/>
          </a:ln>
        </p:spPr>
        <p:txBody>
          <a:bodyPr wrap="square" lIns="101600" tIns="38100" rIns="63500" bIns="38100" rtlCol="0" anchor="ctr" anchorCtr="0">
            <a:normAutofit fontScale="90000"/>
          </a:bodyPr>
          <a:p>
            <a:pPr algn="r"/>
            <a:r>
              <a:rPr lang="en-US" altLang="zh-CN" sz="16600" spc="400" dirty="0">
                <a:ln w="38100">
                  <a:solidFill>
                    <a:schemeClr val="dk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Arial Black" panose="020B0A04020102020204" charset="0"/>
                <a:ea typeface="汉仪中黑 简" panose="00020600040101010101" charset="-122"/>
                <a:cs typeface="汉仪中黑 简" panose="00020600040101010101" charset="-122"/>
              </a:rPr>
              <a:t>02</a:t>
            </a:r>
            <a:endParaRPr lang="en-US" altLang="zh-CN" sz="16600" spc="400" dirty="0">
              <a:ln w="38100">
                <a:solidFill>
                  <a:schemeClr val="dk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Arial Black" panose="020B0A04020102020204" charset="0"/>
              <a:ea typeface="汉仪中黑 简" panose="00020600040101010101" charset="-122"/>
              <a:cs typeface="汉仪中黑 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79318" y="218758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9" name="稻壳儿：耗崽 1-24"/>
          <p:cNvSpPr txBox="1"/>
          <p:nvPr/>
        </p:nvSpPr>
        <p:spPr>
          <a:xfrm>
            <a:off x="1221105" y="687070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任务目标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4" name="稻壳儿：耗崽 22-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21105" y="1318895"/>
            <a:ext cx="984758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1.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会使用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scanf()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函数为变量机动灵活地赋值；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2.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会使用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printf()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函数查看劳动成果；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3.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能正确处理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scanf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函数和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printf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函数的格式控制，知道输入格式的小错误可能会引发大事故；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4.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能够树立编程的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“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居安思危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”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意识，具有严谨、周密的做事作风和处事态度。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0" name="稻壳儿：耗崽 1-24"/>
          <p:cNvSpPr txBox="1"/>
          <p:nvPr/>
        </p:nvSpPr>
        <p:spPr>
          <a:xfrm>
            <a:off x="1221105" y="2835275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任务描述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11" name="稻壳儿：耗崽 22-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21105" y="3583305"/>
            <a:ext cx="9847580" cy="7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从键盘输入三角形的三边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</a:t>
            </a:r>
            <a:r>
              <a:rPr lang="en-US" altLang="zh-CN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a</a:t>
            </a:r>
            <a:r>
              <a:rPr lang="zh-CN" altLang="en-US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、</a:t>
            </a:r>
            <a:r>
              <a:rPr lang="en-US" altLang="zh-CN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b</a:t>
            </a:r>
            <a:r>
              <a:rPr lang="zh-CN" altLang="en-US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、</a:t>
            </a:r>
            <a:r>
              <a:rPr lang="en-US" altLang="zh-CN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c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，求三角形的面积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area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（为简单起见，设输入三角形的三边长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</a:t>
            </a:r>
            <a:r>
              <a:rPr lang="en-US" altLang="zh-CN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a</a:t>
            </a:r>
            <a:r>
              <a:rPr lang="zh-CN" altLang="en-US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、</a:t>
            </a:r>
            <a:r>
              <a:rPr lang="en-US" altLang="zh-CN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b</a:t>
            </a:r>
            <a:r>
              <a:rPr lang="zh-CN" altLang="en-US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、</a:t>
            </a:r>
            <a:r>
              <a:rPr lang="en-US" altLang="zh-CN" i="1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c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能构成三角形）。根据三边求三角形的面积</a:t>
            </a:r>
            <a:r>
              <a:rPr lang="en-US" altLang="zh-CN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 area </a:t>
            </a: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的公式如下：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2865" y="4496435"/>
            <a:ext cx="5445760" cy="163957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1000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15698059d53ee3cde20f3d"/>
  <p:tag name="KSO_WM_TEMPLATE_ASSEMBLE_GROUPID" val="62f46031295c1bf6da721ff2"/>
</p:tagLst>
</file>

<file path=ppt/tags/tag100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02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25929_2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44;50;2"/>
  <p:tag name="KSO_WM_UNIT_BLOCK" val="0"/>
  <p:tag name="KSO_WM_UNIT_DEC_AREA_ID" val="bbfdea3daad3418a8e2c7fff2f909b95"/>
  <p:tag name="KSO_WM_CHIP_GROUPID" val="61a6dfeacf14e69e7f8bd1fd"/>
  <p:tag name="KSO_WM_CHIP_XID" val="61a6dfeacf14e69e7f8bd1fa"/>
  <p:tag name="KSO_WM_CHIP_FILLAREA_FILL_RULE" val="{&quot;fill_align&quot;:&quot;cm&quot;,&quot;fill_mode&quot;:&quot;fix&quot;,&quot;sacle_strategy&quot;:&quot;stretch&quot;}"/>
  <p:tag name="KSO_WM_ASSEMBLE_CHIP_INDEX" val="5c9697503caa4fa2aa58b60634db77b2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1003.xml><?xml version="1.0" encoding="utf-8"?>
<p:tagLst xmlns:p="http://schemas.openxmlformats.org/presentationml/2006/main">
  <p:tag name="ISLIDE.ICON" val="#175109;#181737;#78594;#166757;"/>
  <p:tag name="KSO_WM_SLIDE_ID" val="custom20225929_2"/>
  <p:tag name="KSO_WM_TEMPLATE_SUBCATEGORY" val="21"/>
  <p:tag name="KSO_WM_TEMPLATE_MASTER_TYPE" val="1"/>
  <p:tag name="KSO_WM_TEMPLATE_COLOR_TYPE" val="1"/>
  <p:tag name="KSO_WM_SLIDE_TYPE" val="contents"/>
  <p:tag name="KSO_WM_SLIDE_SUBTYPE" val="diag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25929"/>
  <p:tag name="KSO_WM_SLIDE_LAYOUT" val="a_b_l"/>
  <p:tag name="KSO_WM_SLIDE_LAYOUT_CNT" val="1_1_1"/>
  <p:tag name="KSO_WM_TEMPLATE_THUMBS_INDEX" val="1、4、7、12、13、14、15、16、17、18、20、24、25、28、33、36、40、43、44"/>
  <p:tag name="KSO_WM_CHIP_INFOS" val="{&quot;type&quot;:0,&quot;layout_type&quot;:&quot;1_NF_RD_1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2038a5897788eba87d9009a"/>
  <p:tag name="KSO_WM_CHIP_FILLPROP" val="[[{&quot;text_align&quot;:&quot;rm&quot;,&quot;text_direction&quot;:&quot;horizontal&quot;,&quot;support_big_font&quot;:false,&quot;picture_toward&quot;:0,&quot;picture_dockside&quot;:[],&quot;fill_id&quot;:&quot;0301e12d8a684a67b7faa876542b6266&quot;,&quot;fill_align&quot;:&quot;r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0301e12d8a684a67b7faa876542b6266&quot;,&quot;fill_align&quot;:&quot;cm&quot;,&quot;chip_types&quot;:[&quot;diagram&quot;]}],[{&quot;text_align&quot;:&quot;lm&quot;,&quot;text_direction&quot;:&quot;horizontal&quot;,&quot;support_big_font&quot;:false,&quot;picture_toward&quot;:0,&quot;picture_dockside&quot;:[],&quot;fill_id&quot;:&quot;0301e12d8a684a67b7faa876542b6266&quot;,&quot;fill_align&quot;:&quot;cm&quot;,&quot;chip_types&quot;:[&quot;header&quot;]}],[{&quot;text_align&quot;:&quot;lm&quot;,&quot;text_direction&quot;:&quot;horizontal&quot;,&quot;support_big_font&quot;:false,&quot;picture_toward&quot;:0,&quot;picture_dockside&quot;:[],&quot;fill_id&quot;:&quot;0301e12d8a684a67b7faa876542b6266&quot;,&quot;fill_align&quot;:&quot;lm&quot;,&quot;chip_types&quot;:[&quot;diagram&quot;]}]]"/>
  <p:tag name="KSO_WM_CHIP_DECFILLPROP" val="[]"/>
  <p:tag name="KSO_WM_CHIP_GROUPID" val="62038a5897788eba87d9009c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CHIP_COLORING" val="1"/>
  <p:tag name="KSO_WM_TEMPLATE_ASSEMBLE_XID" val="62f479f6295c1bf6da72b2b4"/>
  <p:tag name="KSO_WM_TEMPLATE_ASSEMBLE_GROUPID" val="62f46031295c1bf6da721ff2"/>
</p:tagLst>
</file>

<file path=ppt/tags/tag1004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2-09-05T11:17:17&quot;&#10;}&#10;"/>
  <p:tag name="KSO_WM_UNIT_LAST_MAX_FONTSIZE" val="840"/>
</p:tagLst>
</file>

<file path=ppt/tags/tag1005.xml><?xml version="1.0" encoding="utf-8"?>
<p:tagLst xmlns:p="http://schemas.openxmlformats.org/presentationml/2006/main">
  <p:tag name="KSO_WM_UNIT_DEFAULT_FONT" val="138;166;2"/>
  <p:tag name="KSO_WM_UNIT_BLOCK" val="0"/>
  <p:tag name="KSO_WM_UNIT_DEC_AREA_ID" val="f03efd3bb4ec47ceb3de71ec02d808a4"/>
  <p:tag name="KSO_WM_UNIT_PRESET_TEXT" val="01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5929_7*e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3"/>
  <p:tag name="KSO_WM_UNIT_TEXT_LINE_FILL_TYPE" val="2"/>
</p:tagLst>
</file>

<file path=ppt/tags/tag1006.xml><?xml version="1.0" encoding="utf-8"?>
<p:tagLst xmlns:p="http://schemas.openxmlformats.org/presentationml/2006/main">
  <p:tag name="KSO_WM_SLIDE_TYPE" val="sectionTitle"/>
  <p:tag name="KSO_WM_TEMPLATE_SUBCATEGORY" val="21"/>
  <p:tag name="KSO_WM_TEMPLATE_COLOR_TYPE" val="1"/>
  <p:tag name="KSO_WM_TAG_VERSION" val="1.0"/>
  <p:tag name="KSO_WM_SLIDE_SUBTYPE" val="pureTxt"/>
  <p:tag name="KSO_WM_SLIDE_ITEM_CNT" val="0"/>
  <p:tag name="KSO_WM_TEMPLATE_THUMBS_INDEX" val="1、9"/>
  <p:tag name="KSO_WM_BEAUTIFY_FLAG" val="#wm#"/>
  <p:tag name="KSO_WM_TEMPLATE_INDEX" val="20225929"/>
  <p:tag name="KSO_WM_TEMPLATE_CATEGORY" val="custom"/>
  <p:tag name="KSO_WM_SLIDE_INDEX" val="7"/>
  <p:tag name="KSO_WM_SLIDE_ID" val="custom20225929_7"/>
  <p:tag name="KSO_WM_TEMPLATE_MASTER_TYPE" val="1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CHIP_COLORING" val="1"/>
  <p:tag name="KSO_WM_TEMPLATE_ASSEMBLE_XID" val="6315698059d53ee3cde20f3d"/>
  <p:tag name="KSO_WM_TEMPLATE_ASSEMBLE_GROUPID" val="62f46031295c1bf6da721ff2"/>
</p:tagLst>
</file>

<file path=ppt/tags/tag100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0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0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10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12.xml><?xml version="1.0" encoding="utf-8"?>
<p:tagLst xmlns:p="http://schemas.openxmlformats.org/presentationml/2006/main">
  <p:tag name="KSO_WM_SLIDE_BACKGROUND_TYPE" val="general"/>
</p:tagLst>
</file>

<file path=ppt/tags/tag101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1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1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1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01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18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1019.xml><?xml version="1.0" encoding="utf-8"?>
<p:tagLst xmlns:p="http://schemas.openxmlformats.org/presentationml/2006/main">
  <p:tag name="KSO_WM_SLIDE_BACKGROUND_TYPE" val="general"/>
</p:tagLst>
</file>

<file path=ppt/tags/tag10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2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2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2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23.xml><?xml version="1.0" encoding="utf-8"?>
<p:tagLst xmlns:p="http://schemas.openxmlformats.org/presentationml/2006/main">
  <p:tag name="KSO_WM_SLIDE_BACKGROUND_TYPE" val="general"/>
</p:tagLst>
</file>

<file path=ppt/tags/tag1024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</p:tagLst>
</file>

<file path=ppt/tags/tag1025.xml><?xml version="1.0" encoding="utf-8"?>
<p:tagLst xmlns:p="http://schemas.openxmlformats.org/presentationml/2006/main">
  <p:tag name="KSO_WM_UNIT_DEFAULT_FONT" val="138;166;2"/>
  <p:tag name="KSO_WM_UNIT_BLOCK" val="0"/>
  <p:tag name="KSO_WM_UNIT_DEC_AREA_ID" val="f03efd3bb4ec47ceb3de71ec02d808a4"/>
  <p:tag name="KSO_WM_UNIT_PRESET_TEXT" val="01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5929_7*e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3"/>
  <p:tag name="KSO_WM_UNIT_TEXT_LINE_FILL_TYPE" val="2"/>
</p:tagLst>
</file>

<file path=ppt/tags/tag1026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15698059d53ee3cde20f3d"/>
  <p:tag name="KSO_WM_TEMPLATE_ASSEMBLE_GROUPID" val="62f46031295c1bf6da721ff2"/>
</p:tagLst>
</file>

<file path=ppt/tags/tag102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2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2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32.xml><?xml version="1.0" encoding="utf-8"?>
<p:tagLst xmlns:p="http://schemas.openxmlformats.org/presentationml/2006/main">
  <p:tag name="KSO_WM_SLIDE_BACKGROUND_TYPE" val="general"/>
</p:tagLst>
</file>

<file path=ppt/tags/tag103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3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3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3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03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38.xml><?xml version="1.0" encoding="utf-8"?>
<p:tagLst xmlns:p="http://schemas.openxmlformats.org/presentationml/2006/main">
  <p:tag name="KSO_WM_SLIDE_BACKGROUND_TYPE" val="general"/>
</p:tagLst>
</file>

<file path=ppt/tags/tag103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4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4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42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1043.xml><?xml version="1.0" encoding="utf-8"?>
<p:tagLst xmlns:p="http://schemas.openxmlformats.org/presentationml/2006/main">
  <p:tag name="KSO_WM_SLIDE_BACKGROUND_TYPE" val="general"/>
</p:tagLst>
</file>

<file path=ppt/tags/tag104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4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4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47.xml><?xml version="1.0" encoding="utf-8"?>
<p:tagLst xmlns:p="http://schemas.openxmlformats.org/presentationml/2006/main">
  <p:tag name="KSO_WM_SLIDE_BACKGROUND_TYPE" val="general"/>
</p:tagLst>
</file>

<file path=ppt/tags/tag104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4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5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51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1052.xml><?xml version="1.0" encoding="utf-8"?>
<p:tagLst xmlns:p="http://schemas.openxmlformats.org/presentationml/2006/main">
  <p:tag name="KSO_WM_SLIDE_BACKGROUND_TYPE" val="general"/>
</p:tagLst>
</file>

<file path=ppt/tags/tag105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5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5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5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57.xml><?xml version="1.0" encoding="utf-8"?>
<p:tagLst xmlns:p="http://schemas.openxmlformats.org/presentationml/2006/main">
  <p:tag name="KSO_WM_SLIDE_BACKGROUND_TYPE" val="general"/>
</p:tagLst>
</file>

<file path=ppt/tags/tag1058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</p:tagLst>
</file>

<file path=ppt/tags/tag1059.xml><?xml version="1.0" encoding="utf-8"?>
<p:tagLst xmlns:p="http://schemas.openxmlformats.org/presentationml/2006/main">
  <p:tag name="KSO_WM_UNIT_DEFAULT_FONT" val="138;166;2"/>
  <p:tag name="KSO_WM_UNIT_BLOCK" val="0"/>
  <p:tag name="KSO_WM_UNIT_DEC_AREA_ID" val="f03efd3bb4ec47ceb3de71ec02d808a4"/>
  <p:tag name="KSO_WM_UNIT_PRESET_TEXT" val="01"/>
  <p:tag name="KSO_WM_UNIT_NOCLEAR" val="0"/>
  <p:tag name="KSO_WM_UNIT_VALUE" val="2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5929_7*e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3"/>
  <p:tag name="KSO_WM_UNIT_TEXT_LINE_FILL_TYPE" val="2"/>
</p:tagLst>
</file>

<file path=ppt/tags/tag10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60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15698059d53ee3cde20f3d"/>
  <p:tag name="KSO_WM_TEMPLATE_ASSEMBLE_GROUPID" val="62f46031295c1bf6da721ff2"/>
</p:tagLst>
</file>

<file path=ppt/tags/tag106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6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6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67.xml><?xml version="1.0" encoding="utf-8"?>
<p:tagLst xmlns:p="http://schemas.openxmlformats.org/presentationml/2006/main">
  <p:tag name="KSO_WM_SLIDE_BACKGROUND_TYPE" val="general"/>
</p:tagLst>
</file>

<file path=ppt/tags/tag106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6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7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7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07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73.xml><?xml version="1.0" encoding="utf-8"?>
<p:tagLst xmlns:p="http://schemas.openxmlformats.org/presentationml/2006/main">
  <p:tag name="KSO_WM_SLIDE_BACKGROUND_TYPE" val="general"/>
</p:tagLst>
</file>

<file path=ppt/tags/tag10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7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7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78.xml><?xml version="1.0" encoding="utf-8"?>
<p:tagLst xmlns:p="http://schemas.openxmlformats.org/presentationml/2006/main">
  <p:tag name="KSO_WM_SLIDE_BACKGROUND_TYPE" val="general"/>
</p:tagLst>
</file>

<file path=ppt/tags/tag107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8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8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8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083.xml><?xml version="1.0" encoding="utf-8"?>
<p:tagLst xmlns:p="http://schemas.openxmlformats.org/presentationml/2006/main">
  <p:tag name="KSO_WM_SLIDE_BACKGROUND_TYPE" val="general"/>
</p:tagLst>
</file>

<file path=ppt/tags/tag1084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6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</p:tagLst>
</file>

<file path=ppt/tags/tag1085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16"/>
  <p:tag name="KSO_WM_TEMPLATE_SUBCATEGORY" val="21"/>
  <p:tag name="KSO_WM_TEMPLATE_MASTER_TYPE" val="1"/>
  <p:tag name="KSO_WM_TEMPLATE_COLOR_TYPE" val="1"/>
  <p:tag name="KSO_WM_SLIDE_ITEM_CNT" val="0"/>
  <p:tag name="KSO_WM_SLIDE_INDEX" val="16"/>
  <p:tag name="KSO_WM_TAG_VERSION" val="1.0"/>
  <p:tag name="KSO_WM_SLIDE_LAYOUT" val="a_b_f"/>
  <p:tag name="KSO_WM_SLIDE_LAYOUT_CNT" val="1_1_1"/>
  <p:tag name="KSO_WM_CHIP_INFOS" val="{&quot;type&quot;:0,&quot;layout_type&quot;:&quot;1_NF_LC_9&quot;,&quot;layout_feature&quot;:1,&quot;aspect_ratio&quot;:&quot;16:9&quot;,&quot;bg_feature&quot;:&quot;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4aceeb1e630cfd8f1150e0"/>
  <p:tag name="KSO_WM_CHIP_FILLPROP" val="[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t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b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]"/>
  <p:tag name="KSO_WM_CHIP_DECFILLPROP" val="[]"/>
  <p:tag name="KSO_WM_CHIP_GROUPID" val="614aceeb1e630cfd8f1150df"/>
  <p:tag name="KSO_WM_SLIDE_LAYOUT_INFO" val="{&quot;id&quot;:&quot;2022-09-05T11:17:23&quot;,&quot;margin&quot;:{&quot;bottom&quot;:4.418541431427002,&quot;left&quot;:3.4678056240081787,&quot;right&quot;:16.93636131286621,&quot;top&quot;:4.418541431427002},&quot;type&quot;:0}"/>
  <p:tag name="KSO_WM_SLIDE_BK_DARK_LIGHT" val="2"/>
  <p:tag name="KSO_WM_SLIDE_BACKGROUND_TYPE" val="general"/>
  <p:tag name="KSO_WM_SLIDE_SUPPORT_FEATURE_TYPE" val="0"/>
  <p:tag name="KSO_WM_SLIDE_TYPE" val="endPage"/>
  <p:tag name="KSO_WM_CHIP_COLORING" val="1"/>
  <p:tag name="KSO_WM_SLIDE_SUBTYPE" val="pureTxt"/>
  <p:tag name="KSO_WM_TEMPLATE_ASSEMBLE_XID" val="6315698059d53ee3cde20f7a"/>
  <p:tag name="KSO_WM_TEMPLATE_ASSEMBLE_GROUPID" val="62f46031295c1bf6da721ff2"/>
</p:tagLst>
</file>

<file path=ppt/tags/tag1086.xml><?xml version="1.0" encoding="utf-8"?>
<p:tagLst xmlns:p="http://schemas.openxmlformats.org/presentationml/2006/main">
  <p:tag name="resource_record_key" val="{&quot;65&quot;:[20225929],&quot;70&quot;:[3321780,3315855,3333557]}"/>
  <p:tag name="commondata" val="eyJjb3VudCI6MSwiaGRpZCI6ImYxNzBjMmQzMzhiMjBlMjA5OTI4NzFlMzg3MTdkZDU0IiwidXNlckNvdW50IjoxfQ=="/>
</p:tagLst>
</file>

<file path=ppt/tags/tag1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1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1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11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1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2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12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1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12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1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3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13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13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13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4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14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1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14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5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1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15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15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16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17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17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173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78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79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1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8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18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18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0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191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192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197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19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9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0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221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22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3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24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4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4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25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5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5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258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259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2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4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5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26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2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26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2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27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27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2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2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27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2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28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28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2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29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29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3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3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30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1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3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3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31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2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3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32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32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32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3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33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33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4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4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35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35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35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6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6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6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6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6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7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38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38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9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0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0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1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1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42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42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2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3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43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4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43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43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4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44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4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44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4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4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5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45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4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45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4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6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46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4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46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47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4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47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48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48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48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5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50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503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508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509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1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1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0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521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522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5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6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527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52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2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3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3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4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55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551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55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56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6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6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6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57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7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7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7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58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58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5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588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589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594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595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5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59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9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60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60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60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6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60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0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61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61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61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61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1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1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1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2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62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6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62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62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2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6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6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6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63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3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6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6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64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4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5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65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65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65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65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65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5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6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6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6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66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66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6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67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67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6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7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7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68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68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68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6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69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69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9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9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9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0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0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0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71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71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7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2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2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2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3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3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4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75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75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7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75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7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6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76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76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76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76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76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76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77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77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77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77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7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7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8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78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78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78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78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9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7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79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7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79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80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8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8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80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0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1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81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8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81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81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8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8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8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8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83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833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8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838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839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8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4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4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4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50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851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852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8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6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857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85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5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6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6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6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7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7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881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88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8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9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9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9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9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90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9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9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9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9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9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918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919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9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24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25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2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92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92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92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9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93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93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93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93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93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9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93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93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93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93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9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94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94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94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94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94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94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94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94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94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94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5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95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95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9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95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95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95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95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95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95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6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96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9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96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96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96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96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96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96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96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97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97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97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7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7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7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7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7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7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8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98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98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98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98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98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98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98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98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98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9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9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996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</p:tagLst>
</file>

<file path=ppt/tags/tag997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</p:tagLst>
</file>

<file path=ppt/tags/tag998.xml><?xml version="1.0" encoding="utf-8"?>
<p:tagLst xmlns:p="http://schemas.openxmlformats.org/presentationml/2006/main">
  <p:tag name="ISLIDE.ICON" val="#181737;#30664;"/>
  <p:tag name="KSO_WM_SLIDE_ID" val="custom20225929_1"/>
  <p:tag name="KSO_WM_TEMPLATE_SUBCATEGORY" val="21"/>
  <p:tag name="KSO_WM_TEMPLATE_MASTER_TYPE" val="1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5929"/>
  <p:tag name="KSO_WM_SLIDE_LAYOUT" val="a_b_f"/>
  <p:tag name="KSO_WM_SLIDE_LAYOUT_CNT" val="1_1_1"/>
  <p:tag name="KSO_WM_CHIP_INFOS" val="{&quot;type&quot;:0,&quot;layout_type&quot;:&quot;1_NF_LC_9&quot;,&quot;layout_feature&quot;:1,&quot;aspect_ratio&quot;:&quot;16:9&quot;,&quot;bg_feature&quot;:&quot;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4aceeb1e630cfd8f1150e0"/>
  <p:tag name="KSO_WM_CHIP_FILLPROP" val="[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t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b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]"/>
  <p:tag name="KSO_WM_CHIP_DECFILLPROP" val="[]"/>
  <p:tag name="KSO_WM_CHIP_GROUPID" val="614aceeb1e630cfd8f1150df"/>
  <p:tag name="KSO_WM_SLIDE_LAYOUT_INFO" val="{&quot;id&quot;:&quot;2022-09-05T11:17:29&quot;,&quot;margin&quot;:{&quot;bottom&quot;:4.418541431427002,&quot;left&quot;:3.4678056240081787,&quot;right&quot;:16.93636131286621,&quot;top&quot;:4.418541431427002},&quot;type&quot;:0}"/>
  <p:tag name="KSO_WM_SLIDE_BK_DARK_LIGHT" val="2"/>
  <p:tag name="KSO_WM_SLIDE_BACKGROUND_TYPE" val="general"/>
  <p:tag name="KSO_WM_SLIDE_SUPPORT_FEATURE_TYPE" val="0"/>
  <p:tag name="KSO_WM_SLIDE_TYPE" val="title"/>
  <p:tag name="KSO_WM_TEMPLATE_MASTER_THUMB_INDEX" val="12"/>
  <p:tag name="KSO_WM_CHIP_COLORING" val="1"/>
  <p:tag name="KSO_WM_SLIDE_SUBTYPE" val="pureTxt"/>
  <p:tag name="KSO_WM_TEMPLATE_ASSEMBLE_XID" val="6315698059d53ee3cde20f9b"/>
  <p:tag name="KSO_WM_TEMPLATE_ASSEMBLE_GROUPID" val="62f46031295c1bf6da721ff2"/>
  <p:tag name="KSO_WM_TEMPLATE_THUMBS_INDEX" val="1、2、3、4、7、16"/>
</p:tagLst>
</file>

<file path=ppt/tags/tag999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游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 cap="flat" cmpd="sng" algn="ctr">
          <a:solidFill>
            <a:srgbClr val="0F4061"/>
          </a:solidFill>
          <a:prstDash val="solid"/>
        </a:ln>
      </a:spPr>
      <a:bodyPr anchor="ctr"/>
      <a:lstStyle>
        <a:defPPr algn="ctr" eaLnBrk="1" hangingPunct="1">
          <a:buClrTx/>
          <a:buSzTx/>
          <a:defRPr lang="zh-CN" altLang="en-US" sz="1600" dirty="0">
            <a:solidFill>
              <a:srgbClr val="4D4D4D"/>
            </a:solidFill>
            <a:latin typeface="汉仪中黑S" panose="00020600040101010101" pitchFamily="18" charset="-122"/>
            <a:ea typeface="汉仪文黑-55简" panose="00020600040101010101" pitchFamily="18" charset="-122"/>
            <a:cs typeface="+mn-ea"/>
            <a:sym typeface="汉仪中黑S" panose="00020600040101010101" pitchFamily="18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游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中黑S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ＭＳ Ｐ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3458</Words>
  <Application>WPS 演示</Application>
  <PresentationFormat>宽屏</PresentationFormat>
  <Paragraphs>192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20</vt:i4>
      </vt:variant>
    </vt:vector>
  </HeadingPairs>
  <TitlesOfParts>
    <vt:vector size="39" baseType="lpstr">
      <vt:lpstr>Arial</vt:lpstr>
      <vt:lpstr>宋体</vt:lpstr>
      <vt:lpstr>Wingdings</vt:lpstr>
      <vt:lpstr>汉仪中黑S</vt:lpstr>
      <vt:lpstr>汉仪文黑-55简</vt:lpstr>
      <vt:lpstr>黑体</vt:lpstr>
      <vt:lpstr>汉仪中黑 简</vt:lpstr>
      <vt:lpstr>微软雅黑</vt:lpstr>
      <vt:lpstr>汉仪大黑简</vt:lpstr>
      <vt:lpstr>Arial Black</vt:lpstr>
      <vt:lpstr>Calibri</vt:lpstr>
      <vt:lpstr>Arial Unicode MS</vt:lpstr>
      <vt:lpstr>Office 主题​​</vt:lpstr>
      <vt:lpstr>3_Office 主题​​</vt:lpstr>
      <vt:lpstr>4_Office 主题​​</vt:lpstr>
      <vt:lpstr>5_Office 主题​​</vt:lpstr>
      <vt:lpstr>1_Office 主题​​</vt:lpstr>
      <vt:lpstr>8_Office 主题​​</vt:lpstr>
      <vt:lpstr>2_Office 主题​​</vt:lpstr>
      <vt:lpstr>PowerPoint 演示文稿</vt:lpstr>
      <vt:lpstr>PowerPoint 演示文稿</vt:lpstr>
      <vt:lpstr>PowerPoint 演示文稿</vt:lpstr>
      <vt:lpstr>字符数据的输入与输出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耗崽</dc:creator>
  <cp:lastModifiedBy>微信用户</cp:lastModifiedBy>
  <cp:revision>90</cp:revision>
  <dcterms:created xsi:type="dcterms:W3CDTF">2025-10-14T17:12:00Z</dcterms:created>
  <dcterms:modified xsi:type="dcterms:W3CDTF">2025-10-20T00:54:58Z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4A5BF1C0DBD9D9929831E96840037D47_41</vt:lpwstr>
  </property>
  <property fmtid="{D5CDD505-2E9C-101B-9397-08002B2CF9AE}" pid="3" name="KSOProductBuildVer">
    <vt:lpwstr>2052-12.1.0.17140</vt:lpwstr>
  </property>
  <property fmtid="{D5CDD505-2E9C-101B-9397-08002B2CF9AE}" pid="4" name="KSOTemplateUUID">
    <vt:lpwstr>v1.0_mb_vuJo0WHCbjU+GnH7Q1LR9A==</vt:lpwstr>
  </property>
</Properties>
</file>